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72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hpb4z2Egjei7Y1P0wlUl+IEUUn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76B99E-E060-46CD-9FB2-E06C62879F16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1A58FBE-8A49-4D06-90F0-1E5DDC7659B8}">
      <dgm:prSet/>
      <dgm:spPr/>
      <dgm:t>
        <a:bodyPr/>
        <a:lstStyle/>
        <a:p>
          <a:r>
            <a:rPr lang="en-US" b="1" dirty="0"/>
            <a:t>Registering</a:t>
          </a:r>
          <a:r>
            <a:rPr lang="en-US" dirty="0"/>
            <a:t> 	–  </a:t>
          </a:r>
          <a:r>
            <a:rPr lang="en-US" dirty="0" err="1"/>
            <a:t>Herrlaget</a:t>
          </a:r>
          <a:r>
            <a:rPr lang="en-US" dirty="0"/>
            <a:t> </a:t>
          </a:r>
          <a:r>
            <a:rPr lang="en-US" dirty="0" err="1"/>
            <a:t>ledare</a:t>
          </a:r>
          <a:r>
            <a:rPr lang="en-US" dirty="0"/>
            <a:t> </a:t>
          </a:r>
          <a:r>
            <a:rPr lang="en-US" dirty="0" err="1"/>
            <a:t>står</a:t>
          </a:r>
          <a:r>
            <a:rPr lang="en-US" dirty="0"/>
            <a:t> med</a:t>
          </a:r>
        </a:p>
      </dgm:t>
    </dgm:pt>
    <dgm:pt modelId="{DAC8D110-5366-4C5A-B039-9E34F04F6737}" type="parTrans" cxnId="{E69F7474-9C9D-4373-94B1-7A0A6D878158}">
      <dgm:prSet/>
      <dgm:spPr/>
      <dgm:t>
        <a:bodyPr/>
        <a:lstStyle/>
        <a:p>
          <a:endParaRPr lang="en-US"/>
        </a:p>
      </dgm:t>
    </dgm:pt>
    <dgm:pt modelId="{6AAAA4C1-747E-4E61-ADC1-B5F6CE67096C}" type="sibTrans" cxnId="{E69F7474-9C9D-4373-94B1-7A0A6D878158}">
      <dgm:prSet/>
      <dgm:spPr/>
      <dgm:t>
        <a:bodyPr/>
        <a:lstStyle/>
        <a:p>
          <a:endParaRPr lang="en-US"/>
        </a:p>
      </dgm:t>
    </dgm:pt>
    <dgm:pt modelId="{44DFA834-E04C-4622-B8A6-3339BC7A1BBD}">
      <dgm:prSet/>
      <dgm:spPr/>
      <dgm:t>
        <a:bodyPr/>
        <a:lstStyle/>
        <a:p>
          <a:r>
            <a:rPr lang="en-US" b="1" dirty="0" err="1"/>
            <a:t>Uppvärmning</a:t>
          </a:r>
          <a:r>
            <a:rPr lang="en-US" b="1" dirty="0"/>
            <a:t>	</a:t>
          </a:r>
          <a:r>
            <a:rPr lang="en-US" dirty="0"/>
            <a:t> – </a:t>
          </a:r>
          <a:r>
            <a:rPr lang="en-US" dirty="0" err="1"/>
            <a:t>Gemensam</a:t>
          </a:r>
          <a:r>
            <a:rPr lang="en-US" dirty="0"/>
            <a:t> dans, F10 Stamp on the ground</a:t>
          </a:r>
        </a:p>
      </dgm:t>
    </dgm:pt>
    <dgm:pt modelId="{4102784F-72C1-46E7-9704-F55B56085E6C}" type="parTrans" cxnId="{764C732F-853A-45D9-8AF6-A67303AD9073}">
      <dgm:prSet/>
      <dgm:spPr/>
      <dgm:t>
        <a:bodyPr/>
        <a:lstStyle/>
        <a:p>
          <a:endParaRPr lang="en-US"/>
        </a:p>
      </dgm:t>
    </dgm:pt>
    <dgm:pt modelId="{CECAA476-FAC3-4AE2-BD78-1292FFD14B44}" type="sibTrans" cxnId="{764C732F-853A-45D9-8AF6-A67303AD9073}">
      <dgm:prSet/>
      <dgm:spPr/>
      <dgm:t>
        <a:bodyPr/>
        <a:lstStyle/>
        <a:p>
          <a:endParaRPr lang="en-US"/>
        </a:p>
      </dgm:t>
    </dgm:pt>
    <dgm:pt modelId="{F4B8E249-BE8F-4634-854B-19C41349EFA5}">
      <dgm:prSet/>
      <dgm:spPr/>
      <dgm:t>
        <a:bodyPr/>
        <a:lstStyle/>
        <a:p>
          <a:r>
            <a:rPr lang="en-US" b="1" dirty="0" err="1"/>
            <a:t>Lagupprop</a:t>
          </a:r>
          <a:r>
            <a:rPr lang="en-US" dirty="0"/>
            <a:t> 	– </a:t>
          </a:r>
          <a:r>
            <a:rPr lang="en-US" dirty="0" err="1"/>
            <a:t>Spelare</a:t>
          </a:r>
          <a:r>
            <a:rPr lang="en-US" dirty="0"/>
            <a:t> </a:t>
          </a:r>
          <a:r>
            <a:rPr lang="en-US" dirty="0" err="1"/>
            <a:t>går</a:t>
          </a:r>
          <a:r>
            <a:rPr lang="en-US" dirty="0"/>
            <a:t> till </a:t>
          </a:r>
          <a:r>
            <a:rPr lang="en-US" dirty="0" err="1"/>
            <a:t>sina</a:t>
          </a:r>
          <a:r>
            <a:rPr lang="en-US" dirty="0"/>
            <a:t> </a:t>
          </a:r>
          <a:r>
            <a:rPr lang="en-US" dirty="0" err="1"/>
            <a:t>ledare</a:t>
          </a:r>
          <a:endParaRPr lang="en-US" dirty="0"/>
        </a:p>
      </dgm:t>
    </dgm:pt>
    <dgm:pt modelId="{389DD292-2F4E-49BF-8FE1-AF7CBA498E55}" type="parTrans" cxnId="{794E6BEC-5FE0-4DE8-9170-FD189AE59416}">
      <dgm:prSet/>
      <dgm:spPr/>
      <dgm:t>
        <a:bodyPr/>
        <a:lstStyle/>
        <a:p>
          <a:endParaRPr lang="en-US"/>
        </a:p>
      </dgm:t>
    </dgm:pt>
    <dgm:pt modelId="{B379BFDC-92EB-4367-88E1-BB4BAEE1026D}" type="sibTrans" cxnId="{794E6BEC-5FE0-4DE8-9170-FD189AE59416}">
      <dgm:prSet/>
      <dgm:spPr/>
      <dgm:t>
        <a:bodyPr/>
        <a:lstStyle/>
        <a:p>
          <a:endParaRPr lang="en-US"/>
        </a:p>
      </dgm:t>
    </dgm:pt>
    <dgm:pt modelId="{501A7521-D45C-4E47-8094-3FCF88386D29}">
      <dgm:prSet/>
      <dgm:spPr/>
      <dgm:t>
        <a:bodyPr/>
        <a:lstStyle/>
        <a:p>
          <a:r>
            <a:rPr lang="en-US" b="1" dirty="0"/>
            <a:t>Matcher</a:t>
          </a:r>
          <a:r>
            <a:rPr lang="en-US" dirty="0"/>
            <a:t> del 1 	– Schema sitter </a:t>
          </a:r>
          <a:r>
            <a:rPr lang="en-US" dirty="0" err="1"/>
            <a:t>uppe</a:t>
          </a:r>
          <a:endParaRPr lang="en-US" dirty="0"/>
        </a:p>
      </dgm:t>
    </dgm:pt>
    <dgm:pt modelId="{5215E621-844C-403F-8A66-A0F08715EF56}" type="parTrans" cxnId="{552CA2AB-FC47-47DD-BF9A-C6581F857747}">
      <dgm:prSet/>
      <dgm:spPr/>
      <dgm:t>
        <a:bodyPr/>
        <a:lstStyle/>
        <a:p>
          <a:endParaRPr lang="en-US"/>
        </a:p>
      </dgm:t>
    </dgm:pt>
    <dgm:pt modelId="{A0E356BC-0DD3-45C4-AFA8-9685BE1E3772}" type="sibTrans" cxnId="{552CA2AB-FC47-47DD-BF9A-C6581F857747}">
      <dgm:prSet/>
      <dgm:spPr/>
      <dgm:t>
        <a:bodyPr/>
        <a:lstStyle/>
        <a:p>
          <a:endParaRPr lang="en-US"/>
        </a:p>
      </dgm:t>
    </dgm:pt>
    <dgm:pt modelId="{2E2F3DE3-51C9-4ED4-A99F-A2EEB996E90C}">
      <dgm:prSet/>
      <dgm:spPr/>
      <dgm:t>
        <a:bodyPr/>
        <a:lstStyle/>
        <a:p>
          <a:r>
            <a:rPr lang="en-US" b="1" dirty="0" err="1"/>
            <a:t>Uppvisningsmatch</a:t>
          </a:r>
          <a:r>
            <a:rPr lang="en-US" b="1" dirty="0"/>
            <a:t>	</a:t>
          </a:r>
          <a:r>
            <a:rPr lang="en-US" dirty="0"/>
            <a:t> – </a:t>
          </a:r>
          <a:r>
            <a:rPr lang="en-US" dirty="0" err="1"/>
            <a:t>Födda</a:t>
          </a:r>
          <a:r>
            <a:rPr lang="en-US" dirty="0"/>
            <a:t> 2018 </a:t>
          </a:r>
        </a:p>
      </dgm:t>
    </dgm:pt>
    <dgm:pt modelId="{CC6891AC-F7D6-4966-86C5-9F33FFBF5FAD}" type="parTrans" cxnId="{424CE431-0960-4797-9C92-430637412E5D}">
      <dgm:prSet/>
      <dgm:spPr/>
      <dgm:t>
        <a:bodyPr/>
        <a:lstStyle/>
        <a:p>
          <a:endParaRPr lang="en-US"/>
        </a:p>
      </dgm:t>
    </dgm:pt>
    <dgm:pt modelId="{AC15040D-2F03-46B7-9755-DE91C2E71D88}" type="sibTrans" cxnId="{424CE431-0960-4797-9C92-430637412E5D}">
      <dgm:prSet/>
      <dgm:spPr/>
      <dgm:t>
        <a:bodyPr/>
        <a:lstStyle/>
        <a:p>
          <a:endParaRPr lang="en-US"/>
        </a:p>
      </dgm:t>
    </dgm:pt>
    <dgm:pt modelId="{D65895E7-C914-4007-B2FD-713C9FF9E8FD}">
      <dgm:prSet/>
      <dgm:spPr/>
      <dgm:t>
        <a:bodyPr/>
        <a:lstStyle/>
        <a:p>
          <a:r>
            <a:rPr lang="en-US" b="1" dirty="0" err="1"/>
            <a:t>Sifferboll</a:t>
          </a:r>
          <a:r>
            <a:rPr lang="en-US" b="1" dirty="0"/>
            <a:t>	</a:t>
          </a:r>
          <a:r>
            <a:rPr lang="en-US" dirty="0"/>
            <a:t>– </a:t>
          </a:r>
          <a:r>
            <a:rPr lang="en-US" dirty="0" err="1"/>
            <a:t>Uppgift</a:t>
          </a:r>
          <a:r>
            <a:rPr lang="en-US" dirty="0"/>
            <a:t> – </a:t>
          </a:r>
          <a:r>
            <a:rPr lang="en-US" dirty="0" err="1"/>
            <a:t>sälja</a:t>
          </a:r>
          <a:r>
            <a:rPr lang="en-US" dirty="0"/>
            <a:t>, </a:t>
          </a:r>
          <a:r>
            <a:rPr lang="en-US" dirty="0" err="1"/>
            <a:t>priser</a:t>
          </a:r>
          <a:r>
            <a:rPr lang="en-US" dirty="0"/>
            <a:t> &amp; </a:t>
          </a:r>
          <a:r>
            <a:rPr lang="en-US" dirty="0" err="1"/>
            <a:t>sköta</a:t>
          </a:r>
          <a:r>
            <a:rPr lang="en-US" dirty="0"/>
            <a:t> </a:t>
          </a:r>
          <a:r>
            <a:rPr lang="en-US" dirty="0" err="1"/>
            <a:t>spelet</a:t>
          </a:r>
          <a:r>
            <a:rPr lang="en-US" dirty="0"/>
            <a:t> </a:t>
          </a:r>
        </a:p>
      </dgm:t>
    </dgm:pt>
    <dgm:pt modelId="{6347061D-7AFC-4D35-BAC9-1E1D71044867}" type="parTrans" cxnId="{534680E2-77AD-488F-9FFD-0FC5409247F4}">
      <dgm:prSet/>
      <dgm:spPr/>
      <dgm:t>
        <a:bodyPr/>
        <a:lstStyle/>
        <a:p>
          <a:endParaRPr lang="en-US"/>
        </a:p>
      </dgm:t>
    </dgm:pt>
    <dgm:pt modelId="{06083079-14C2-4926-93CF-BDAD0F6CCEA0}" type="sibTrans" cxnId="{534680E2-77AD-488F-9FFD-0FC5409247F4}">
      <dgm:prSet/>
      <dgm:spPr/>
      <dgm:t>
        <a:bodyPr/>
        <a:lstStyle/>
        <a:p>
          <a:endParaRPr lang="en-US"/>
        </a:p>
      </dgm:t>
    </dgm:pt>
    <dgm:pt modelId="{8EE034CF-7422-4908-81E0-573A7A54F360}">
      <dgm:prSet/>
      <dgm:spPr/>
      <dgm:t>
        <a:bodyPr/>
        <a:lstStyle/>
        <a:p>
          <a:r>
            <a:rPr lang="en-US" b="1" dirty="0" err="1"/>
            <a:t>Prisutdelning</a:t>
          </a:r>
          <a:r>
            <a:rPr lang="en-US" b="1" dirty="0"/>
            <a:t>	</a:t>
          </a:r>
          <a:r>
            <a:rPr lang="en-US" dirty="0"/>
            <a:t>– </a:t>
          </a:r>
          <a:r>
            <a:rPr lang="en-US" dirty="0" err="1"/>
            <a:t>Herrlaget</a:t>
          </a:r>
          <a:r>
            <a:rPr lang="en-US" dirty="0"/>
            <a:t> </a:t>
          </a:r>
        </a:p>
      </dgm:t>
    </dgm:pt>
    <dgm:pt modelId="{C58EB6D4-4197-40DF-8779-F19C11888A17}" type="parTrans" cxnId="{D4A64304-B563-4A88-810B-8DEE7D40B673}">
      <dgm:prSet/>
      <dgm:spPr/>
      <dgm:t>
        <a:bodyPr/>
        <a:lstStyle/>
        <a:p>
          <a:endParaRPr lang="en-US"/>
        </a:p>
      </dgm:t>
    </dgm:pt>
    <dgm:pt modelId="{9670248F-9445-45DE-92FB-A72703DA18CF}" type="sibTrans" cxnId="{D4A64304-B563-4A88-810B-8DEE7D40B673}">
      <dgm:prSet/>
      <dgm:spPr/>
      <dgm:t>
        <a:bodyPr/>
        <a:lstStyle/>
        <a:p>
          <a:endParaRPr lang="en-US"/>
        </a:p>
      </dgm:t>
    </dgm:pt>
    <dgm:pt modelId="{F3BE9BD6-EE4C-4D1E-B6DC-8FA70E0EF7BB}">
      <dgm:prSet/>
      <dgm:spPr/>
      <dgm:t>
        <a:bodyPr/>
        <a:lstStyle/>
        <a:p>
          <a:r>
            <a:rPr lang="en-US" b="1" dirty="0"/>
            <a:t>Matcher del 2	</a:t>
          </a:r>
          <a:r>
            <a:rPr lang="en-US" dirty="0"/>
            <a:t>– Schema sitter </a:t>
          </a:r>
          <a:r>
            <a:rPr lang="en-US" dirty="0" err="1"/>
            <a:t>uppe</a:t>
          </a:r>
          <a:endParaRPr lang="en-US" dirty="0"/>
        </a:p>
      </dgm:t>
    </dgm:pt>
    <dgm:pt modelId="{9228D76E-4278-4732-830C-5AF398A9A5DB}" type="parTrans" cxnId="{860AD5B0-9CF5-4F37-8C9D-A5492154D4FC}">
      <dgm:prSet/>
      <dgm:spPr/>
      <dgm:t>
        <a:bodyPr/>
        <a:lstStyle/>
        <a:p>
          <a:endParaRPr lang="en-US"/>
        </a:p>
      </dgm:t>
    </dgm:pt>
    <dgm:pt modelId="{3CEE3610-F133-492F-8FAE-718DCE416F03}" type="sibTrans" cxnId="{860AD5B0-9CF5-4F37-8C9D-A5492154D4FC}">
      <dgm:prSet/>
      <dgm:spPr/>
      <dgm:t>
        <a:bodyPr/>
        <a:lstStyle/>
        <a:p>
          <a:endParaRPr lang="en-US"/>
        </a:p>
      </dgm:t>
    </dgm:pt>
    <dgm:pt modelId="{66AFF787-E682-4CA6-BFD1-C0BC3A0F6A53}" type="pres">
      <dgm:prSet presAssocID="{9C76B99E-E060-46CD-9FB2-E06C62879F16}" presName="vert0" presStyleCnt="0">
        <dgm:presLayoutVars>
          <dgm:dir/>
          <dgm:animOne val="branch"/>
          <dgm:animLvl val="lvl"/>
        </dgm:presLayoutVars>
      </dgm:prSet>
      <dgm:spPr/>
    </dgm:pt>
    <dgm:pt modelId="{5DD40C0B-5A0A-46C0-87F3-07A5D8708126}" type="pres">
      <dgm:prSet presAssocID="{51A58FBE-8A49-4D06-90F0-1E5DDC7659B8}" presName="thickLine" presStyleLbl="alignNode1" presStyleIdx="0" presStyleCnt="8"/>
      <dgm:spPr/>
    </dgm:pt>
    <dgm:pt modelId="{A6712613-12DB-435F-BB59-F71950588AC8}" type="pres">
      <dgm:prSet presAssocID="{51A58FBE-8A49-4D06-90F0-1E5DDC7659B8}" presName="horz1" presStyleCnt="0"/>
      <dgm:spPr/>
    </dgm:pt>
    <dgm:pt modelId="{68ED0D77-65B1-4AFB-9C43-BA505369A9E0}" type="pres">
      <dgm:prSet presAssocID="{51A58FBE-8A49-4D06-90F0-1E5DDC7659B8}" presName="tx1" presStyleLbl="revTx" presStyleIdx="0" presStyleCnt="8"/>
      <dgm:spPr/>
    </dgm:pt>
    <dgm:pt modelId="{52C6C1D2-FC21-4973-B95D-7F6AEDC4C979}" type="pres">
      <dgm:prSet presAssocID="{51A58FBE-8A49-4D06-90F0-1E5DDC7659B8}" presName="vert1" presStyleCnt="0"/>
      <dgm:spPr/>
    </dgm:pt>
    <dgm:pt modelId="{34BA96CC-D98F-4BAB-A937-0ACC2FDF2567}" type="pres">
      <dgm:prSet presAssocID="{44DFA834-E04C-4622-B8A6-3339BC7A1BBD}" presName="thickLine" presStyleLbl="alignNode1" presStyleIdx="1" presStyleCnt="8"/>
      <dgm:spPr/>
    </dgm:pt>
    <dgm:pt modelId="{AD55D136-CC24-465F-BB90-2ED49ABE2501}" type="pres">
      <dgm:prSet presAssocID="{44DFA834-E04C-4622-B8A6-3339BC7A1BBD}" presName="horz1" presStyleCnt="0"/>
      <dgm:spPr/>
    </dgm:pt>
    <dgm:pt modelId="{97F003E5-24A5-4BD6-B3D9-E8FB668B2027}" type="pres">
      <dgm:prSet presAssocID="{44DFA834-E04C-4622-B8A6-3339BC7A1BBD}" presName="tx1" presStyleLbl="revTx" presStyleIdx="1" presStyleCnt="8"/>
      <dgm:spPr/>
    </dgm:pt>
    <dgm:pt modelId="{8E57BA3E-3C99-4E3B-9FCC-9146190D94A2}" type="pres">
      <dgm:prSet presAssocID="{44DFA834-E04C-4622-B8A6-3339BC7A1BBD}" presName="vert1" presStyleCnt="0"/>
      <dgm:spPr/>
    </dgm:pt>
    <dgm:pt modelId="{F39CF446-DE1A-40B6-9B91-72BF5B7961AE}" type="pres">
      <dgm:prSet presAssocID="{F4B8E249-BE8F-4634-854B-19C41349EFA5}" presName="thickLine" presStyleLbl="alignNode1" presStyleIdx="2" presStyleCnt="8"/>
      <dgm:spPr/>
    </dgm:pt>
    <dgm:pt modelId="{7AE2F400-7138-4D6B-BF5C-E0E3DCD0F792}" type="pres">
      <dgm:prSet presAssocID="{F4B8E249-BE8F-4634-854B-19C41349EFA5}" presName="horz1" presStyleCnt="0"/>
      <dgm:spPr/>
    </dgm:pt>
    <dgm:pt modelId="{ACC8EEC1-EA33-462C-BCCD-672DC0BF6284}" type="pres">
      <dgm:prSet presAssocID="{F4B8E249-BE8F-4634-854B-19C41349EFA5}" presName="tx1" presStyleLbl="revTx" presStyleIdx="2" presStyleCnt="8"/>
      <dgm:spPr/>
    </dgm:pt>
    <dgm:pt modelId="{607F7C89-7863-414E-90FA-68D1D31C03D4}" type="pres">
      <dgm:prSet presAssocID="{F4B8E249-BE8F-4634-854B-19C41349EFA5}" presName="vert1" presStyleCnt="0"/>
      <dgm:spPr/>
    </dgm:pt>
    <dgm:pt modelId="{46D1EAFD-22F0-4843-A6E3-AA4BFA71A351}" type="pres">
      <dgm:prSet presAssocID="{501A7521-D45C-4E47-8094-3FCF88386D29}" presName="thickLine" presStyleLbl="alignNode1" presStyleIdx="3" presStyleCnt="8"/>
      <dgm:spPr/>
    </dgm:pt>
    <dgm:pt modelId="{9AAF5173-8475-4DCF-A31C-0D19E471D7EF}" type="pres">
      <dgm:prSet presAssocID="{501A7521-D45C-4E47-8094-3FCF88386D29}" presName="horz1" presStyleCnt="0"/>
      <dgm:spPr/>
    </dgm:pt>
    <dgm:pt modelId="{F824FFC9-185A-42FB-8429-A0415C207290}" type="pres">
      <dgm:prSet presAssocID="{501A7521-D45C-4E47-8094-3FCF88386D29}" presName="tx1" presStyleLbl="revTx" presStyleIdx="3" presStyleCnt="8"/>
      <dgm:spPr/>
    </dgm:pt>
    <dgm:pt modelId="{8736E596-11E1-4BA7-ADA5-9297E8D7FE9F}" type="pres">
      <dgm:prSet presAssocID="{501A7521-D45C-4E47-8094-3FCF88386D29}" presName="vert1" presStyleCnt="0"/>
      <dgm:spPr/>
    </dgm:pt>
    <dgm:pt modelId="{693130C5-802A-4449-A874-E50E8C4CAA44}" type="pres">
      <dgm:prSet presAssocID="{2E2F3DE3-51C9-4ED4-A99F-A2EEB996E90C}" presName="thickLine" presStyleLbl="alignNode1" presStyleIdx="4" presStyleCnt="8"/>
      <dgm:spPr/>
    </dgm:pt>
    <dgm:pt modelId="{AFDF8472-5306-4B2A-A4E6-02B693A6A4AD}" type="pres">
      <dgm:prSet presAssocID="{2E2F3DE3-51C9-4ED4-A99F-A2EEB996E90C}" presName="horz1" presStyleCnt="0"/>
      <dgm:spPr/>
    </dgm:pt>
    <dgm:pt modelId="{6350431D-1C77-4426-82AB-574BBAB2574C}" type="pres">
      <dgm:prSet presAssocID="{2E2F3DE3-51C9-4ED4-A99F-A2EEB996E90C}" presName="tx1" presStyleLbl="revTx" presStyleIdx="4" presStyleCnt="8"/>
      <dgm:spPr/>
    </dgm:pt>
    <dgm:pt modelId="{9E7151F8-731E-4B01-9AAB-9D58A278C7B0}" type="pres">
      <dgm:prSet presAssocID="{2E2F3DE3-51C9-4ED4-A99F-A2EEB996E90C}" presName="vert1" presStyleCnt="0"/>
      <dgm:spPr/>
    </dgm:pt>
    <dgm:pt modelId="{833AB105-032A-4CF3-89FF-A857803C4EE3}" type="pres">
      <dgm:prSet presAssocID="{D65895E7-C914-4007-B2FD-713C9FF9E8FD}" presName="thickLine" presStyleLbl="alignNode1" presStyleIdx="5" presStyleCnt="8"/>
      <dgm:spPr/>
    </dgm:pt>
    <dgm:pt modelId="{8128806E-EF2D-4806-AA25-EA1EBB9990EE}" type="pres">
      <dgm:prSet presAssocID="{D65895E7-C914-4007-B2FD-713C9FF9E8FD}" presName="horz1" presStyleCnt="0"/>
      <dgm:spPr/>
    </dgm:pt>
    <dgm:pt modelId="{9A9214FD-23A1-44E9-947A-E2518312319A}" type="pres">
      <dgm:prSet presAssocID="{D65895E7-C914-4007-B2FD-713C9FF9E8FD}" presName="tx1" presStyleLbl="revTx" presStyleIdx="5" presStyleCnt="8"/>
      <dgm:spPr/>
    </dgm:pt>
    <dgm:pt modelId="{084A98C1-19D1-4C75-9B52-FE7A95531125}" type="pres">
      <dgm:prSet presAssocID="{D65895E7-C914-4007-B2FD-713C9FF9E8FD}" presName="vert1" presStyleCnt="0"/>
      <dgm:spPr/>
    </dgm:pt>
    <dgm:pt modelId="{027FABDB-53A3-446A-A4CD-80B1C7CFDA0D}" type="pres">
      <dgm:prSet presAssocID="{8EE034CF-7422-4908-81E0-573A7A54F360}" presName="thickLine" presStyleLbl="alignNode1" presStyleIdx="6" presStyleCnt="8"/>
      <dgm:spPr/>
    </dgm:pt>
    <dgm:pt modelId="{5D467907-0BE7-49E4-A9D7-9803E07C84CC}" type="pres">
      <dgm:prSet presAssocID="{8EE034CF-7422-4908-81E0-573A7A54F360}" presName="horz1" presStyleCnt="0"/>
      <dgm:spPr/>
    </dgm:pt>
    <dgm:pt modelId="{9AD4A348-7CCB-401E-83CE-90F399B7D089}" type="pres">
      <dgm:prSet presAssocID="{8EE034CF-7422-4908-81E0-573A7A54F360}" presName="tx1" presStyleLbl="revTx" presStyleIdx="6" presStyleCnt="8"/>
      <dgm:spPr/>
    </dgm:pt>
    <dgm:pt modelId="{2AEB7742-E04C-40E1-B393-D269A95703E3}" type="pres">
      <dgm:prSet presAssocID="{8EE034CF-7422-4908-81E0-573A7A54F360}" presName="vert1" presStyleCnt="0"/>
      <dgm:spPr/>
    </dgm:pt>
    <dgm:pt modelId="{30D9A563-555C-4F2C-8C0D-D101ED4AFA89}" type="pres">
      <dgm:prSet presAssocID="{F3BE9BD6-EE4C-4D1E-B6DC-8FA70E0EF7BB}" presName="thickLine" presStyleLbl="alignNode1" presStyleIdx="7" presStyleCnt="8"/>
      <dgm:spPr/>
    </dgm:pt>
    <dgm:pt modelId="{8C0ADB8F-9FCB-4774-B76F-C071DBF3C5FA}" type="pres">
      <dgm:prSet presAssocID="{F3BE9BD6-EE4C-4D1E-B6DC-8FA70E0EF7BB}" presName="horz1" presStyleCnt="0"/>
      <dgm:spPr/>
    </dgm:pt>
    <dgm:pt modelId="{D14DB683-7F56-488E-9609-D2670B8DB015}" type="pres">
      <dgm:prSet presAssocID="{F3BE9BD6-EE4C-4D1E-B6DC-8FA70E0EF7BB}" presName="tx1" presStyleLbl="revTx" presStyleIdx="7" presStyleCnt="8"/>
      <dgm:spPr/>
    </dgm:pt>
    <dgm:pt modelId="{8BB557B5-6C9E-4CE4-8CE0-E2B32966AA97}" type="pres">
      <dgm:prSet presAssocID="{F3BE9BD6-EE4C-4D1E-B6DC-8FA70E0EF7BB}" presName="vert1" presStyleCnt="0"/>
      <dgm:spPr/>
    </dgm:pt>
  </dgm:ptLst>
  <dgm:cxnLst>
    <dgm:cxn modelId="{D4A64304-B563-4A88-810B-8DEE7D40B673}" srcId="{9C76B99E-E060-46CD-9FB2-E06C62879F16}" destId="{8EE034CF-7422-4908-81E0-573A7A54F360}" srcOrd="6" destOrd="0" parTransId="{C58EB6D4-4197-40DF-8779-F19C11888A17}" sibTransId="{9670248F-9445-45DE-92FB-A72703DA18CF}"/>
    <dgm:cxn modelId="{3432452F-CF5C-4D7C-A95B-1C767A4EFD4E}" type="presOf" srcId="{44DFA834-E04C-4622-B8A6-3339BC7A1BBD}" destId="{97F003E5-24A5-4BD6-B3D9-E8FB668B2027}" srcOrd="0" destOrd="0" presId="urn:microsoft.com/office/officeart/2008/layout/LinedList"/>
    <dgm:cxn modelId="{764C732F-853A-45D9-8AF6-A67303AD9073}" srcId="{9C76B99E-E060-46CD-9FB2-E06C62879F16}" destId="{44DFA834-E04C-4622-B8A6-3339BC7A1BBD}" srcOrd="1" destOrd="0" parTransId="{4102784F-72C1-46E7-9704-F55B56085E6C}" sibTransId="{CECAA476-FAC3-4AE2-BD78-1292FFD14B44}"/>
    <dgm:cxn modelId="{424CE431-0960-4797-9C92-430637412E5D}" srcId="{9C76B99E-E060-46CD-9FB2-E06C62879F16}" destId="{2E2F3DE3-51C9-4ED4-A99F-A2EEB996E90C}" srcOrd="4" destOrd="0" parTransId="{CC6891AC-F7D6-4966-86C5-9F33FFBF5FAD}" sibTransId="{AC15040D-2F03-46B7-9755-DE91C2E71D88}"/>
    <dgm:cxn modelId="{7C78CD37-5287-4226-B115-22FE2A33FB95}" type="presOf" srcId="{D65895E7-C914-4007-B2FD-713C9FF9E8FD}" destId="{9A9214FD-23A1-44E9-947A-E2518312319A}" srcOrd="0" destOrd="0" presId="urn:microsoft.com/office/officeart/2008/layout/LinedList"/>
    <dgm:cxn modelId="{E69F7474-9C9D-4373-94B1-7A0A6D878158}" srcId="{9C76B99E-E060-46CD-9FB2-E06C62879F16}" destId="{51A58FBE-8A49-4D06-90F0-1E5DDC7659B8}" srcOrd="0" destOrd="0" parTransId="{DAC8D110-5366-4C5A-B039-9E34F04F6737}" sibTransId="{6AAAA4C1-747E-4E61-ADC1-B5F6CE67096C}"/>
    <dgm:cxn modelId="{6B29BE78-E141-48F0-B044-DF6DC061E312}" type="presOf" srcId="{F4B8E249-BE8F-4634-854B-19C41349EFA5}" destId="{ACC8EEC1-EA33-462C-BCCD-672DC0BF6284}" srcOrd="0" destOrd="0" presId="urn:microsoft.com/office/officeart/2008/layout/LinedList"/>
    <dgm:cxn modelId="{1CF1A990-BEA2-43AF-9192-9F007DB629BF}" type="presOf" srcId="{8EE034CF-7422-4908-81E0-573A7A54F360}" destId="{9AD4A348-7CCB-401E-83CE-90F399B7D089}" srcOrd="0" destOrd="0" presId="urn:microsoft.com/office/officeart/2008/layout/LinedList"/>
    <dgm:cxn modelId="{74699BA8-13C5-4F45-837A-128BE5EFB282}" type="presOf" srcId="{501A7521-D45C-4E47-8094-3FCF88386D29}" destId="{F824FFC9-185A-42FB-8429-A0415C207290}" srcOrd="0" destOrd="0" presId="urn:microsoft.com/office/officeart/2008/layout/LinedList"/>
    <dgm:cxn modelId="{552CA2AB-FC47-47DD-BF9A-C6581F857747}" srcId="{9C76B99E-E060-46CD-9FB2-E06C62879F16}" destId="{501A7521-D45C-4E47-8094-3FCF88386D29}" srcOrd="3" destOrd="0" parTransId="{5215E621-844C-403F-8A66-A0F08715EF56}" sibTransId="{A0E356BC-0DD3-45C4-AFA8-9685BE1E3772}"/>
    <dgm:cxn modelId="{860AD5B0-9CF5-4F37-8C9D-A5492154D4FC}" srcId="{9C76B99E-E060-46CD-9FB2-E06C62879F16}" destId="{F3BE9BD6-EE4C-4D1E-B6DC-8FA70E0EF7BB}" srcOrd="7" destOrd="0" parTransId="{9228D76E-4278-4732-830C-5AF398A9A5DB}" sibTransId="{3CEE3610-F133-492F-8FAE-718DCE416F03}"/>
    <dgm:cxn modelId="{17A673D8-6342-4F1F-97F7-F21B04792CA1}" type="presOf" srcId="{2E2F3DE3-51C9-4ED4-A99F-A2EEB996E90C}" destId="{6350431D-1C77-4426-82AB-574BBAB2574C}" srcOrd="0" destOrd="0" presId="urn:microsoft.com/office/officeart/2008/layout/LinedList"/>
    <dgm:cxn modelId="{EF9607DF-0E09-4EC5-AC00-CF5AA78B3F1A}" type="presOf" srcId="{51A58FBE-8A49-4D06-90F0-1E5DDC7659B8}" destId="{68ED0D77-65B1-4AFB-9C43-BA505369A9E0}" srcOrd="0" destOrd="0" presId="urn:microsoft.com/office/officeart/2008/layout/LinedList"/>
    <dgm:cxn modelId="{534680E2-77AD-488F-9FFD-0FC5409247F4}" srcId="{9C76B99E-E060-46CD-9FB2-E06C62879F16}" destId="{D65895E7-C914-4007-B2FD-713C9FF9E8FD}" srcOrd="5" destOrd="0" parTransId="{6347061D-7AFC-4D35-BAC9-1E1D71044867}" sibTransId="{06083079-14C2-4926-93CF-BDAD0F6CCEA0}"/>
    <dgm:cxn modelId="{E3F0FFE2-91E9-4D90-8A9E-22B54C5E14AF}" type="presOf" srcId="{F3BE9BD6-EE4C-4D1E-B6DC-8FA70E0EF7BB}" destId="{D14DB683-7F56-488E-9609-D2670B8DB015}" srcOrd="0" destOrd="0" presId="urn:microsoft.com/office/officeart/2008/layout/LinedList"/>
    <dgm:cxn modelId="{255FE9E6-B75B-42A2-B929-DF3305F478D7}" type="presOf" srcId="{9C76B99E-E060-46CD-9FB2-E06C62879F16}" destId="{66AFF787-E682-4CA6-BFD1-C0BC3A0F6A53}" srcOrd="0" destOrd="0" presId="urn:microsoft.com/office/officeart/2008/layout/LinedList"/>
    <dgm:cxn modelId="{794E6BEC-5FE0-4DE8-9170-FD189AE59416}" srcId="{9C76B99E-E060-46CD-9FB2-E06C62879F16}" destId="{F4B8E249-BE8F-4634-854B-19C41349EFA5}" srcOrd="2" destOrd="0" parTransId="{389DD292-2F4E-49BF-8FE1-AF7CBA498E55}" sibTransId="{B379BFDC-92EB-4367-88E1-BB4BAEE1026D}"/>
    <dgm:cxn modelId="{4023482A-1EDC-4CF2-BBD8-624D08ABC101}" type="presParOf" srcId="{66AFF787-E682-4CA6-BFD1-C0BC3A0F6A53}" destId="{5DD40C0B-5A0A-46C0-87F3-07A5D8708126}" srcOrd="0" destOrd="0" presId="urn:microsoft.com/office/officeart/2008/layout/LinedList"/>
    <dgm:cxn modelId="{AFFA69A5-8A59-4F10-B007-A1F556CF272A}" type="presParOf" srcId="{66AFF787-E682-4CA6-BFD1-C0BC3A0F6A53}" destId="{A6712613-12DB-435F-BB59-F71950588AC8}" srcOrd="1" destOrd="0" presId="urn:microsoft.com/office/officeart/2008/layout/LinedList"/>
    <dgm:cxn modelId="{CEFC825D-3DC5-4B6B-9916-DA4128103327}" type="presParOf" srcId="{A6712613-12DB-435F-BB59-F71950588AC8}" destId="{68ED0D77-65B1-4AFB-9C43-BA505369A9E0}" srcOrd="0" destOrd="0" presId="urn:microsoft.com/office/officeart/2008/layout/LinedList"/>
    <dgm:cxn modelId="{320AF477-A994-4F8B-A69B-852291E0ACA4}" type="presParOf" srcId="{A6712613-12DB-435F-BB59-F71950588AC8}" destId="{52C6C1D2-FC21-4973-B95D-7F6AEDC4C979}" srcOrd="1" destOrd="0" presId="urn:microsoft.com/office/officeart/2008/layout/LinedList"/>
    <dgm:cxn modelId="{79CCFF53-AAFE-4F79-8C5F-1FCB6B2B0F11}" type="presParOf" srcId="{66AFF787-E682-4CA6-BFD1-C0BC3A0F6A53}" destId="{34BA96CC-D98F-4BAB-A937-0ACC2FDF2567}" srcOrd="2" destOrd="0" presId="urn:microsoft.com/office/officeart/2008/layout/LinedList"/>
    <dgm:cxn modelId="{519507B6-483C-4D99-B074-D7F83E4C5599}" type="presParOf" srcId="{66AFF787-E682-4CA6-BFD1-C0BC3A0F6A53}" destId="{AD55D136-CC24-465F-BB90-2ED49ABE2501}" srcOrd="3" destOrd="0" presId="urn:microsoft.com/office/officeart/2008/layout/LinedList"/>
    <dgm:cxn modelId="{4E9FC41F-C1D9-456E-BFB6-9ED374822751}" type="presParOf" srcId="{AD55D136-CC24-465F-BB90-2ED49ABE2501}" destId="{97F003E5-24A5-4BD6-B3D9-E8FB668B2027}" srcOrd="0" destOrd="0" presId="urn:microsoft.com/office/officeart/2008/layout/LinedList"/>
    <dgm:cxn modelId="{B0874737-42D0-4D52-A18A-6A6CBF12C518}" type="presParOf" srcId="{AD55D136-CC24-465F-BB90-2ED49ABE2501}" destId="{8E57BA3E-3C99-4E3B-9FCC-9146190D94A2}" srcOrd="1" destOrd="0" presId="urn:microsoft.com/office/officeart/2008/layout/LinedList"/>
    <dgm:cxn modelId="{04DCDF3F-2AAC-447F-9088-088995D6EC80}" type="presParOf" srcId="{66AFF787-E682-4CA6-BFD1-C0BC3A0F6A53}" destId="{F39CF446-DE1A-40B6-9B91-72BF5B7961AE}" srcOrd="4" destOrd="0" presId="urn:microsoft.com/office/officeart/2008/layout/LinedList"/>
    <dgm:cxn modelId="{F75B2851-09C4-4980-8640-91FFCB88C4B1}" type="presParOf" srcId="{66AFF787-E682-4CA6-BFD1-C0BC3A0F6A53}" destId="{7AE2F400-7138-4D6B-BF5C-E0E3DCD0F792}" srcOrd="5" destOrd="0" presId="urn:microsoft.com/office/officeart/2008/layout/LinedList"/>
    <dgm:cxn modelId="{56D21529-D549-4EFE-878C-3538C029F28E}" type="presParOf" srcId="{7AE2F400-7138-4D6B-BF5C-E0E3DCD0F792}" destId="{ACC8EEC1-EA33-462C-BCCD-672DC0BF6284}" srcOrd="0" destOrd="0" presId="urn:microsoft.com/office/officeart/2008/layout/LinedList"/>
    <dgm:cxn modelId="{7557BB85-5DAE-4277-953C-34E1583DCE00}" type="presParOf" srcId="{7AE2F400-7138-4D6B-BF5C-E0E3DCD0F792}" destId="{607F7C89-7863-414E-90FA-68D1D31C03D4}" srcOrd="1" destOrd="0" presId="urn:microsoft.com/office/officeart/2008/layout/LinedList"/>
    <dgm:cxn modelId="{086B6EBB-DCA2-4315-A032-28B551F11EE9}" type="presParOf" srcId="{66AFF787-E682-4CA6-BFD1-C0BC3A0F6A53}" destId="{46D1EAFD-22F0-4843-A6E3-AA4BFA71A351}" srcOrd="6" destOrd="0" presId="urn:microsoft.com/office/officeart/2008/layout/LinedList"/>
    <dgm:cxn modelId="{56AA9BBE-53A0-4E5E-BB47-C705A11F5737}" type="presParOf" srcId="{66AFF787-E682-4CA6-BFD1-C0BC3A0F6A53}" destId="{9AAF5173-8475-4DCF-A31C-0D19E471D7EF}" srcOrd="7" destOrd="0" presId="urn:microsoft.com/office/officeart/2008/layout/LinedList"/>
    <dgm:cxn modelId="{215DC656-C43D-4E91-9959-7931F6F46DFF}" type="presParOf" srcId="{9AAF5173-8475-4DCF-A31C-0D19E471D7EF}" destId="{F824FFC9-185A-42FB-8429-A0415C207290}" srcOrd="0" destOrd="0" presId="urn:microsoft.com/office/officeart/2008/layout/LinedList"/>
    <dgm:cxn modelId="{23B2CAFC-1EC3-4345-A1BA-D2A268E566E0}" type="presParOf" srcId="{9AAF5173-8475-4DCF-A31C-0D19E471D7EF}" destId="{8736E596-11E1-4BA7-ADA5-9297E8D7FE9F}" srcOrd="1" destOrd="0" presId="urn:microsoft.com/office/officeart/2008/layout/LinedList"/>
    <dgm:cxn modelId="{B9DA3347-BF4E-444C-A757-F2631C03E1D3}" type="presParOf" srcId="{66AFF787-E682-4CA6-BFD1-C0BC3A0F6A53}" destId="{693130C5-802A-4449-A874-E50E8C4CAA44}" srcOrd="8" destOrd="0" presId="urn:microsoft.com/office/officeart/2008/layout/LinedList"/>
    <dgm:cxn modelId="{4AF55803-ABE5-4690-A6A5-8606172ED346}" type="presParOf" srcId="{66AFF787-E682-4CA6-BFD1-C0BC3A0F6A53}" destId="{AFDF8472-5306-4B2A-A4E6-02B693A6A4AD}" srcOrd="9" destOrd="0" presId="urn:microsoft.com/office/officeart/2008/layout/LinedList"/>
    <dgm:cxn modelId="{C3A5BF54-F43E-4E86-9CCF-845049637FB1}" type="presParOf" srcId="{AFDF8472-5306-4B2A-A4E6-02B693A6A4AD}" destId="{6350431D-1C77-4426-82AB-574BBAB2574C}" srcOrd="0" destOrd="0" presId="urn:microsoft.com/office/officeart/2008/layout/LinedList"/>
    <dgm:cxn modelId="{60078076-DE98-4EAC-9EE2-5E85289B4CAA}" type="presParOf" srcId="{AFDF8472-5306-4B2A-A4E6-02B693A6A4AD}" destId="{9E7151F8-731E-4B01-9AAB-9D58A278C7B0}" srcOrd="1" destOrd="0" presId="urn:microsoft.com/office/officeart/2008/layout/LinedList"/>
    <dgm:cxn modelId="{81E81FCB-FCED-4184-804D-BB81FF7EA32A}" type="presParOf" srcId="{66AFF787-E682-4CA6-BFD1-C0BC3A0F6A53}" destId="{833AB105-032A-4CF3-89FF-A857803C4EE3}" srcOrd="10" destOrd="0" presId="urn:microsoft.com/office/officeart/2008/layout/LinedList"/>
    <dgm:cxn modelId="{7D027561-A4C8-4C61-A037-ED1A3DB6C0F7}" type="presParOf" srcId="{66AFF787-E682-4CA6-BFD1-C0BC3A0F6A53}" destId="{8128806E-EF2D-4806-AA25-EA1EBB9990EE}" srcOrd="11" destOrd="0" presId="urn:microsoft.com/office/officeart/2008/layout/LinedList"/>
    <dgm:cxn modelId="{564847EA-7A55-4E8A-855D-4732EF3A4A29}" type="presParOf" srcId="{8128806E-EF2D-4806-AA25-EA1EBB9990EE}" destId="{9A9214FD-23A1-44E9-947A-E2518312319A}" srcOrd="0" destOrd="0" presId="urn:microsoft.com/office/officeart/2008/layout/LinedList"/>
    <dgm:cxn modelId="{BEBCD33B-F1FE-4F7A-A7AA-8603A6F271CE}" type="presParOf" srcId="{8128806E-EF2D-4806-AA25-EA1EBB9990EE}" destId="{084A98C1-19D1-4C75-9B52-FE7A95531125}" srcOrd="1" destOrd="0" presId="urn:microsoft.com/office/officeart/2008/layout/LinedList"/>
    <dgm:cxn modelId="{C003DD9D-FE5B-495D-83EE-96313F896FA5}" type="presParOf" srcId="{66AFF787-E682-4CA6-BFD1-C0BC3A0F6A53}" destId="{027FABDB-53A3-446A-A4CD-80B1C7CFDA0D}" srcOrd="12" destOrd="0" presId="urn:microsoft.com/office/officeart/2008/layout/LinedList"/>
    <dgm:cxn modelId="{90B83A9F-EA8D-4E91-84DD-6723556FAC14}" type="presParOf" srcId="{66AFF787-E682-4CA6-BFD1-C0BC3A0F6A53}" destId="{5D467907-0BE7-49E4-A9D7-9803E07C84CC}" srcOrd="13" destOrd="0" presId="urn:microsoft.com/office/officeart/2008/layout/LinedList"/>
    <dgm:cxn modelId="{AEDA52B5-069C-4BA3-BE5A-4401D04D12C7}" type="presParOf" srcId="{5D467907-0BE7-49E4-A9D7-9803E07C84CC}" destId="{9AD4A348-7CCB-401E-83CE-90F399B7D089}" srcOrd="0" destOrd="0" presId="urn:microsoft.com/office/officeart/2008/layout/LinedList"/>
    <dgm:cxn modelId="{C8C3B132-4947-43F5-B9EA-B2B54FE51F6C}" type="presParOf" srcId="{5D467907-0BE7-49E4-A9D7-9803E07C84CC}" destId="{2AEB7742-E04C-40E1-B393-D269A95703E3}" srcOrd="1" destOrd="0" presId="urn:microsoft.com/office/officeart/2008/layout/LinedList"/>
    <dgm:cxn modelId="{0B094C83-AF9A-47D1-9BD4-B2715917F4E7}" type="presParOf" srcId="{66AFF787-E682-4CA6-BFD1-C0BC3A0F6A53}" destId="{30D9A563-555C-4F2C-8C0D-D101ED4AFA89}" srcOrd="14" destOrd="0" presId="urn:microsoft.com/office/officeart/2008/layout/LinedList"/>
    <dgm:cxn modelId="{6E7F5EBB-3572-4FF9-9C3E-E54E521207D8}" type="presParOf" srcId="{66AFF787-E682-4CA6-BFD1-C0BC3A0F6A53}" destId="{8C0ADB8F-9FCB-4774-B76F-C071DBF3C5FA}" srcOrd="15" destOrd="0" presId="urn:microsoft.com/office/officeart/2008/layout/LinedList"/>
    <dgm:cxn modelId="{7D5026D2-2AA4-49DC-B10A-F31879220362}" type="presParOf" srcId="{8C0ADB8F-9FCB-4774-B76F-C071DBF3C5FA}" destId="{D14DB683-7F56-488E-9609-D2670B8DB015}" srcOrd="0" destOrd="0" presId="urn:microsoft.com/office/officeart/2008/layout/LinedList"/>
    <dgm:cxn modelId="{75B416A0-97FC-40A2-B4AB-140E7666A7E8}" type="presParOf" srcId="{8C0ADB8F-9FCB-4774-B76F-C071DBF3C5FA}" destId="{8BB557B5-6C9E-4CE4-8CE0-E2B32966AA9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D40C0B-5A0A-46C0-87F3-07A5D8708126}">
      <dsp:nvSpPr>
        <dsp:cNvPr id="0" name=""/>
        <dsp:cNvSpPr/>
      </dsp:nvSpPr>
      <dsp:spPr>
        <a:xfrm>
          <a:off x="0" y="0"/>
          <a:ext cx="78867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ED0D77-65B1-4AFB-9C43-BA505369A9E0}">
      <dsp:nvSpPr>
        <dsp:cNvPr id="0" name=""/>
        <dsp:cNvSpPr/>
      </dsp:nvSpPr>
      <dsp:spPr>
        <a:xfrm>
          <a:off x="0" y="0"/>
          <a:ext cx="7886700" cy="544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Registering</a:t>
          </a:r>
          <a:r>
            <a:rPr lang="en-US" sz="2200" kern="1200" dirty="0"/>
            <a:t> 	–  </a:t>
          </a:r>
          <a:r>
            <a:rPr lang="en-US" sz="2200" kern="1200" dirty="0" err="1"/>
            <a:t>Herrlaget</a:t>
          </a:r>
          <a:r>
            <a:rPr lang="en-US" sz="2200" kern="1200" dirty="0"/>
            <a:t> </a:t>
          </a:r>
          <a:r>
            <a:rPr lang="en-US" sz="2200" kern="1200" dirty="0" err="1"/>
            <a:t>ledare</a:t>
          </a:r>
          <a:r>
            <a:rPr lang="en-US" sz="2200" kern="1200" dirty="0"/>
            <a:t> </a:t>
          </a:r>
          <a:r>
            <a:rPr lang="en-US" sz="2200" kern="1200" dirty="0" err="1"/>
            <a:t>står</a:t>
          </a:r>
          <a:r>
            <a:rPr lang="en-US" sz="2200" kern="1200" dirty="0"/>
            <a:t> med</a:t>
          </a:r>
        </a:p>
      </dsp:txBody>
      <dsp:txXfrm>
        <a:off x="0" y="0"/>
        <a:ext cx="7886700" cy="544068"/>
      </dsp:txXfrm>
    </dsp:sp>
    <dsp:sp modelId="{34BA96CC-D98F-4BAB-A937-0ACC2FDF2567}">
      <dsp:nvSpPr>
        <dsp:cNvPr id="0" name=""/>
        <dsp:cNvSpPr/>
      </dsp:nvSpPr>
      <dsp:spPr>
        <a:xfrm>
          <a:off x="0" y="544068"/>
          <a:ext cx="78867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F003E5-24A5-4BD6-B3D9-E8FB668B2027}">
      <dsp:nvSpPr>
        <dsp:cNvPr id="0" name=""/>
        <dsp:cNvSpPr/>
      </dsp:nvSpPr>
      <dsp:spPr>
        <a:xfrm>
          <a:off x="0" y="544068"/>
          <a:ext cx="7886700" cy="544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 err="1"/>
            <a:t>Uppvärmning</a:t>
          </a:r>
          <a:r>
            <a:rPr lang="en-US" sz="2200" b="1" kern="1200" dirty="0"/>
            <a:t>	</a:t>
          </a:r>
          <a:r>
            <a:rPr lang="en-US" sz="2200" kern="1200" dirty="0"/>
            <a:t> – </a:t>
          </a:r>
          <a:r>
            <a:rPr lang="en-US" sz="2200" kern="1200" dirty="0" err="1"/>
            <a:t>Gemensam</a:t>
          </a:r>
          <a:r>
            <a:rPr lang="en-US" sz="2200" kern="1200" dirty="0"/>
            <a:t> dans, F10 Stamp on the ground</a:t>
          </a:r>
        </a:p>
      </dsp:txBody>
      <dsp:txXfrm>
        <a:off x="0" y="544068"/>
        <a:ext cx="7886700" cy="544068"/>
      </dsp:txXfrm>
    </dsp:sp>
    <dsp:sp modelId="{F39CF446-DE1A-40B6-9B91-72BF5B7961AE}">
      <dsp:nvSpPr>
        <dsp:cNvPr id="0" name=""/>
        <dsp:cNvSpPr/>
      </dsp:nvSpPr>
      <dsp:spPr>
        <a:xfrm>
          <a:off x="0" y="1088136"/>
          <a:ext cx="78867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C8EEC1-EA33-462C-BCCD-672DC0BF6284}">
      <dsp:nvSpPr>
        <dsp:cNvPr id="0" name=""/>
        <dsp:cNvSpPr/>
      </dsp:nvSpPr>
      <dsp:spPr>
        <a:xfrm>
          <a:off x="0" y="1088136"/>
          <a:ext cx="7886700" cy="544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 err="1"/>
            <a:t>Lagupprop</a:t>
          </a:r>
          <a:r>
            <a:rPr lang="en-US" sz="2200" kern="1200" dirty="0"/>
            <a:t> 	– </a:t>
          </a:r>
          <a:r>
            <a:rPr lang="en-US" sz="2200" kern="1200" dirty="0" err="1"/>
            <a:t>Spelare</a:t>
          </a:r>
          <a:r>
            <a:rPr lang="en-US" sz="2200" kern="1200" dirty="0"/>
            <a:t> </a:t>
          </a:r>
          <a:r>
            <a:rPr lang="en-US" sz="2200" kern="1200" dirty="0" err="1"/>
            <a:t>går</a:t>
          </a:r>
          <a:r>
            <a:rPr lang="en-US" sz="2200" kern="1200" dirty="0"/>
            <a:t> till </a:t>
          </a:r>
          <a:r>
            <a:rPr lang="en-US" sz="2200" kern="1200" dirty="0" err="1"/>
            <a:t>sina</a:t>
          </a:r>
          <a:r>
            <a:rPr lang="en-US" sz="2200" kern="1200" dirty="0"/>
            <a:t> </a:t>
          </a:r>
          <a:r>
            <a:rPr lang="en-US" sz="2200" kern="1200" dirty="0" err="1"/>
            <a:t>ledare</a:t>
          </a:r>
          <a:endParaRPr lang="en-US" sz="2200" kern="1200" dirty="0"/>
        </a:p>
      </dsp:txBody>
      <dsp:txXfrm>
        <a:off x="0" y="1088136"/>
        <a:ext cx="7886700" cy="544068"/>
      </dsp:txXfrm>
    </dsp:sp>
    <dsp:sp modelId="{46D1EAFD-22F0-4843-A6E3-AA4BFA71A351}">
      <dsp:nvSpPr>
        <dsp:cNvPr id="0" name=""/>
        <dsp:cNvSpPr/>
      </dsp:nvSpPr>
      <dsp:spPr>
        <a:xfrm>
          <a:off x="0" y="1632204"/>
          <a:ext cx="78867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24FFC9-185A-42FB-8429-A0415C207290}">
      <dsp:nvSpPr>
        <dsp:cNvPr id="0" name=""/>
        <dsp:cNvSpPr/>
      </dsp:nvSpPr>
      <dsp:spPr>
        <a:xfrm>
          <a:off x="0" y="1632204"/>
          <a:ext cx="7886700" cy="544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Matcher</a:t>
          </a:r>
          <a:r>
            <a:rPr lang="en-US" sz="2200" kern="1200" dirty="0"/>
            <a:t> del 1 	– Schema sitter </a:t>
          </a:r>
          <a:r>
            <a:rPr lang="en-US" sz="2200" kern="1200" dirty="0" err="1"/>
            <a:t>uppe</a:t>
          </a:r>
          <a:endParaRPr lang="en-US" sz="2200" kern="1200" dirty="0"/>
        </a:p>
      </dsp:txBody>
      <dsp:txXfrm>
        <a:off x="0" y="1632204"/>
        <a:ext cx="7886700" cy="544068"/>
      </dsp:txXfrm>
    </dsp:sp>
    <dsp:sp modelId="{693130C5-802A-4449-A874-E50E8C4CAA44}">
      <dsp:nvSpPr>
        <dsp:cNvPr id="0" name=""/>
        <dsp:cNvSpPr/>
      </dsp:nvSpPr>
      <dsp:spPr>
        <a:xfrm>
          <a:off x="0" y="2176272"/>
          <a:ext cx="78867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50431D-1C77-4426-82AB-574BBAB2574C}">
      <dsp:nvSpPr>
        <dsp:cNvPr id="0" name=""/>
        <dsp:cNvSpPr/>
      </dsp:nvSpPr>
      <dsp:spPr>
        <a:xfrm>
          <a:off x="0" y="2176272"/>
          <a:ext cx="7886700" cy="544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 err="1"/>
            <a:t>Uppvisningsmatch</a:t>
          </a:r>
          <a:r>
            <a:rPr lang="en-US" sz="2200" b="1" kern="1200" dirty="0"/>
            <a:t>	</a:t>
          </a:r>
          <a:r>
            <a:rPr lang="en-US" sz="2200" kern="1200" dirty="0"/>
            <a:t> – </a:t>
          </a:r>
          <a:r>
            <a:rPr lang="en-US" sz="2200" kern="1200" dirty="0" err="1"/>
            <a:t>Födda</a:t>
          </a:r>
          <a:r>
            <a:rPr lang="en-US" sz="2200" kern="1200" dirty="0"/>
            <a:t> 2018 </a:t>
          </a:r>
        </a:p>
      </dsp:txBody>
      <dsp:txXfrm>
        <a:off x="0" y="2176272"/>
        <a:ext cx="7886700" cy="544068"/>
      </dsp:txXfrm>
    </dsp:sp>
    <dsp:sp modelId="{833AB105-032A-4CF3-89FF-A857803C4EE3}">
      <dsp:nvSpPr>
        <dsp:cNvPr id="0" name=""/>
        <dsp:cNvSpPr/>
      </dsp:nvSpPr>
      <dsp:spPr>
        <a:xfrm>
          <a:off x="0" y="2720340"/>
          <a:ext cx="78867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9214FD-23A1-44E9-947A-E2518312319A}">
      <dsp:nvSpPr>
        <dsp:cNvPr id="0" name=""/>
        <dsp:cNvSpPr/>
      </dsp:nvSpPr>
      <dsp:spPr>
        <a:xfrm>
          <a:off x="0" y="2720340"/>
          <a:ext cx="7886700" cy="544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 err="1"/>
            <a:t>Sifferboll</a:t>
          </a:r>
          <a:r>
            <a:rPr lang="en-US" sz="2200" b="1" kern="1200" dirty="0"/>
            <a:t>	</a:t>
          </a:r>
          <a:r>
            <a:rPr lang="en-US" sz="2200" kern="1200" dirty="0"/>
            <a:t>– </a:t>
          </a:r>
          <a:r>
            <a:rPr lang="en-US" sz="2200" kern="1200" dirty="0" err="1"/>
            <a:t>Uppgift</a:t>
          </a:r>
          <a:r>
            <a:rPr lang="en-US" sz="2200" kern="1200" dirty="0"/>
            <a:t> – </a:t>
          </a:r>
          <a:r>
            <a:rPr lang="en-US" sz="2200" kern="1200" dirty="0" err="1"/>
            <a:t>sälja</a:t>
          </a:r>
          <a:r>
            <a:rPr lang="en-US" sz="2200" kern="1200" dirty="0"/>
            <a:t>, </a:t>
          </a:r>
          <a:r>
            <a:rPr lang="en-US" sz="2200" kern="1200" dirty="0" err="1"/>
            <a:t>priser</a:t>
          </a:r>
          <a:r>
            <a:rPr lang="en-US" sz="2200" kern="1200" dirty="0"/>
            <a:t> &amp; </a:t>
          </a:r>
          <a:r>
            <a:rPr lang="en-US" sz="2200" kern="1200" dirty="0" err="1"/>
            <a:t>sköta</a:t>
          </a:r>
          <a:r>
            <a:rPr lang="en-US" sz="2200" kern="1200" dirty="0"/>
            <a:t> </a:t>
          </a:r>
          <a:r>
            <a:rPr lang="en-US" sz="2200" kern="1200" dirty="0" err="1"/>
            <a:t>spelet</a:t>
          </a:r>
          <a:r>
            <a:rPr lang="en-US" sz="2200" kern="1200" dirty="0"/>
            <a:t> </a:t>
          </a:r>
        </a:p>
      </dsp:txBody>
      <dsp:txXfrm>
        <a:off x="0" y="2720340"/>
        <a:ext cx="7886700" cy="544068"/>
      </dsp:txXfrm>
    </dsp:sp>
    <dsp:sp modelId="{027FABDB-53A3-446A-A4CD-80B1C7CFDA0D}">
      <dsp:nvSpPr>
        <dsp:cNvPr id="0" name=""/>
        <dsp:cNvSpPr/>
      </dsp:nvSpPr>
      <dsp:spPr>
        <a:xfrm>
          <a:off x="0" y="3264408"/>
          <a:ext cx="78867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D4A348-7CCB-401E-83CE-90F399B7D089}">
      <dsp:nvSpPr>
        <dsp:cNvPr id="0" name=""/>
        <dsp:cNvSpPr/>
      </dsp:nvSpPr>
      <dsp:spPr>
        <a:xfrm>
          <a:off x="0" y="3264408"/>
          <a:ext cx="7886700" cy="544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 err="1"/>
            <a:t>Prisutdelning</a:t>
          </a:r>
          <a:r>
            <a:rPr lang="en-US" sz="2200" b="1" kern="1200" dirty="0"/>
            <a:t>	</a:t>
          </a:r>
          <a:r>
            <a:rPr lang="en-US" sz="2200" kern="1200" dirty="0"/>
            <a:t>– </a:t>
          </a:r>
          <a:r>
            <a:rPr lang="en-US" sz="2200" kern="1200" dirty="0" err="1"/>
            <a:t>Herrlaget</a:t>
          </a:r>
          <a:r>
            <a:rPr lang="en-US" sz="2200" kern="1200" dirty="0"/>
            <a:t> </a:t>
          </a:r>
        </a:p>
      </dsp:txBody>
      <dsp:txXfrm>
        <a:off x="0" y="3264408"/>
        <a:ext cx="7886700" cy="544068"/>
      </dsp:txXfrm>
    </dsp:sp>
    <dsp:sp modelId="{30D9A563-555C-4F2C-8C0D-D101ED4AFA89}">
      <dsp:nvSpPr>
        <dsp:cNvPr id="0" name=""/>
        <dsp:cNvSpPr/>
      </dsp:nvSpPr>
      <dsp:spPr>
        <a:xfrm>
          <a:off x="0" y="3808476"/>
          <a:ext cx="78867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4DB683-7F56-488E-9609-D2670B8DB015}">
      <dsp:nvSpPr>
        <dsp:cNvPr id="0" name=""/>
        <dsp:cNvSpPr/>
      </dsp:nvSpPr>
      <dsp:spPr>
        <a:xfrm>
          <a:off x="0" y="3808476"/>
          <a:ext cx="7886700" cy="544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Matcher del 2	</a:t>
          </a:r>
          <a:r>
            <a:rPr lang="en-US" sz="2200" kern="1200" dirty="0"/>
            <a:t>– Schema sitter </a:t>
          </a:r>
          <a:r>
            <a:rPr lang="en-US" sz="2200" kern="1200" dirty="0" err="1"/>
            <a:t>uppe</a:t>
          </a:r>
          <a:endParaRPr lang="en-US" sz="2200" kern="1200" dirty="0"/>
        </a:p>
      </dsp:txBody>
      <dsp:txXfrm>
        <a:off x="0" y="3808476"/>
        <a:ext cx="7886700" cy="544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6" name="Google Shape;26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8" name="Google Shape;288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1" name="Google Shape;301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6" name="Google Shape;19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2" name="Google Shape;212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4" name="Google Shape;23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3" name="Google Shape;25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835818" y="0"/>
            <a:ext cx="7472363" cy="6858000"/>
          </a:xfrm>
          <a:custGeom>
            <a:avLst/>
            <a:gdLst/>
            <a:ahLst/>
            <a:cxnLst/>
            <a:rect l="l" t="t" r="r" b="b"/>
            <a:pathLst>
              <a:path w="9963150" h="6858000" extrusionOk="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rgbClr val="EFEFEF"/>
            </a:solidFill>
            <a:prstDash val="solid"/>
            <a:round/>
            <a:headEnd type="none" w="sm" len="sm"/>
            <a:tailEnd type="none" w="sm" len="sm"/>
          </a:ln>
          <a:effectLst>
            <a:outerShdw blurRad="139700" sx="102000" sy="102000" algn="ctr" rotWithShape="0">
              <a:srgbClr val="D8D8D8">
                <a:alpha val="3803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841248" y="0"/>
            <a:ext cx="7461504" cy="6858000"/>
          </a:xfrm>
          <a:custGeom>
            <a:avLst/>
            <a:gdLst/>
            <a:ahLst/>
            <a:cxnLst/>
            <a:rect l="l" t="t" r="r" b="b"/>
            <a:pathLst>
              <a:path w="9963150" h="6858000" extrusionOk="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title"/>
          </p:nvPr>
        </p:nvSpPr>
        <p:spPr>
          <a:xfrm>
            <a:off x="1143002" y="1999615"/>
            <a:ext cx="6858000" cy="2764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 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Handbollensdag</a:t>
            </a: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🎉</a:t>
            </a:r>
            <a:endParaRPr dirty="0"/>
          </a:p>
        </p:txBody>
      </p:sp>
      <p:sp>
        <p:nvSpPr>
          <p:cNvPr id="92" name="Google Shape;92;p1"/>
          <p:cNvSpPr/>
          <p:nvPr/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0"/>
          <p:cNvSpPr txBox="1"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3400"/>
              <a:buFont typeface="Calibri"/>
              <a:buNone/>
            </a:pPr>
            <a:r>
              <a:rPr lang="en-US"/>
              <a:t>🎵Sekeritariatet  </a:t>
            </a:r>
            <a:endParaRPr sz="4500"/>
          </a:p>
        </p:txBody>
      </p:sp>
      <p:grpSp>
        <p:nvGrpSpPr>
          <p:cNvPr id="257" name="Google Shape;257;p10"/>
          <p:cNvGrpSpPr/>
          <p:nvPr/>
        </p:nvGrpSpPr>
        <p:grpSpPr>
          <a:xfrm>
            <a:off x="310896" y="1517904"/>
            <a:ext cx="8204454" cy="3099814"/>
            <a:chOff x="0" y="0"/>
            <a:chExt cx="8204454" cy="3099814"/>
          </a:xfrm>
        </p:grpSpPr>
        <p:cxnSp>
          <p:nvCxnSpPr>
            <p:cNvPr id="258" name="Google Shape;258;p10"/>
            <p:cNvCxnSpPr/>
            <p:nvPr/>
          </p:nvCxnSpPr>
          <p:spPr>
            <a:xfrm>
              <a:off x="0" y="0"/>
              <a:ext cx="8204454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59" name="Google Shape;259;p10"/>
            <p:cNvSpPr/>
            <p:nvPr/>
          </p:nvSpPr>
          <p:spPr>
            <a:xfrm>
              <a:off x="0" y="0"/>
              <a:ext cx="8204454" cy="15499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0"/>
            <p:cNvSpPr txBox="1"/>
            <p:nvPr/>
          </p:nvSpPr>
          <p:spPr>
            <a:xfrm>
              <a:off x="0" y="0"/>
              <a:ext cx="8204454" cy="15499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5725" tIns="125725" rIns="125725" bIns="1257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300"/>
                <a:buFont typeface="Calibri"/>
                <a:buNone/>
              </a:pPr>
              <a:r>
                <a:rPr lang="en-US" sz="33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 personer </a:t>
              </a:r>
              <a:endPara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61" name="Google Shape;261;p10"/>
            <p:cNvCxnSpPr/>
            <p:nvPr/>
          </p:nvCxnSpPr>
          <p:spPr>
            <a:xfrm>
              <a:off x="0" y="1549907"/>
              <a:ext cx="8204454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2" name="Google Shape;262;p10"/>
            <p:cNvSpPr/>
            <p:nvPr/>
          </p:nvSpPr>
          <p:spPr>
            <a:xfrm>
              <a:off x="0" y="1549907"/>
              <a:ext cx="8204454" cy="15499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0"/>
            <p:cNvSpPr txBox="1"/>
            <p:nvPr/>
          </p:nvSpPr>
          <p:spPr>
            <a:xfrm>
              <a:off x="0" y="1549907"/>
              <a:ext cx="8204454" cy="15499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Sköta – tid och mål</a:t>
              </a:r>
              <a:endPara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1"/>
          <p:cNvSpPr txBox="1"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3400"/>
              <a:buFont typeface="Calibri"/>
              <a:buNone/>
            </a:pPr>
            <a:r>
              <a:rPr lang="en-US"/>
              <a:t>🧹Städning   </a:t>
            </a:r>
            <a:endParaRPr sz="4500"/>
          </a:p>
        </p:txBody>
      </p:sp>
      <p:grpSp>
        <p:nvGrpSpPr>
          <p:cNvPr id="270" name="Google Shape;270;p11"/>
          <p:cNvGrpSpPr/>
          <p:nvPr/>
        </p:nvGrpSpPr>
        <p:grpSpPr>
          <a:xfrm>
            <a:off x="310896" y="1518282"/>
            <a:ext cx="8204454" cy="3099058"/>
            <a:chOff x="0" y="378"/>
            <a:chExt cx="8204454" cy="3099058"/>
          </a:xfrm>
        </p:grpSpPr>
        <p:cxnSp>
          <p:nvCxnSpPr>
            <p:cNvPr id="271" name="Google Shape;271;p11"/>
            <p:cNvCxnSpPr/>
            <p:nvPr/>
          </p:nvCxnSpPr>
          <p:spPr>
            <a:xfrm>
              <a:off x="0" y="378"/>
              <a:ext cx="8204454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72" name="Google Shape;272;p11"/>
            <p:cNvSpPr/>
            <p:nvPr/>
          </p:nvSpPr>
          <p:spPr>
            <a:xfrm>
              <a:off x="0" y="378"/>
              <a:ext cx="8204454" cy="6198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1"/>
            <p:cNvSpPr txBox="1"/>
            <p:nvPr/>
          </p:nvSpPr>
          <p:spPr>
            <a:xfrm>
              <a:off x="0" y="378"/>
              <a:ext cx="8204454" cy="6198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 personer</a:t>
              </a:r>
              <a:r>
                <a:rPr lang="en-US" sz="25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(ej toaletter)</a:t>
              </a:r>
              <a:endParaRPr/>
            </a:p>
          </p:txBody>
        </p:sp>
        <p:cxnSp>
          <p:nvCxnSpPr>
            <p:cNvPr id="274" name="Google Shape;274;p11"/>
            <p:cNvCxnSpPr/>
            <p:nvPr/>
          </p:nvCxnSpPr>
          <p:spPr>
            <a:xfrm>
              <a:off x="0" y="620190"/>
              <a:ext cx="8204454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75" name="Google Shape;275;p11"/>
            <p:cNvSpPr/>
            <p:nvPr/>
          </p:nvSpPr>
          <p:spPr>
            <a:xfrm>
              <a:off x="0" y="620190"/>
              <a:ext cx="8204454" cy="6198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1"/>
            <p:cNvSpPr txBox="1"/>
            <p:nvPr/>
          </p:nvSpPr>
          <p:spPr>
            <a:xfrm>
              <a:off x="0" y="620190"/>
              <a:ext cx="8204454" cy="6198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5725" tIns="125725" rIns="125725" bIns="1257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300"/>
                <a:buFont typeface="Calibri"/>
                <a:buNone/>
              </a:pPr>
              <a:r>
                <a:rPr lang="en-US" sz="33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Kontinuerligt under dagen</a:t>
              </a:r>
              <a:endPara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77" name="Google Shape;277;p11"/>
            <p:cNvCxnSpPr/>
            <p:nvPr/>
          </p:nvCxnSpPr>
          <p:spPr>
            <a:xfrm>
              <a:off x="0" y="1240002"/>
              <a:ext cx="8204454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78" name="Google Shape;278;p11"/>
            <p:cNvSpPr/>
            <p:nvPr/>
          </p:nvSpPr>
          <p:spPr>
            <a:xfrm>
              <a:off x="0" y="1240002"/>
              <a:ext cx="8204454" cy="6198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1"/>
            <p:cNvSpPr txBox="1"/>
            <p:nvPr/>
          </p:nvSpPr>
          <p:spPr>
            <a:xfrm>
              <a:off x="0" y="1240002"/>
              <a:ext cx="8204454" cy="6198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5725" tIns="125725" rIns="125725" bIns="1257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300"/>
                <a:buFont typeface="Calibri"/>
                <a:buNone/>
              </a:pPr>
              <a:r>
                <a:rPr lang="en-US" sz="33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Tömma sopor</a:t>
              </a:r>
              <a:endPara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80" name="Google Shape;280;p11"/>
            <p:cNvCxnSpPr/>
            <p:nvPr/>
          </p:nvCxnSpPr>
          <p:spPr>
            <a:xfrm>
              <a:off x="0" y="1859813"/>
              <a:ext cx="8204454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81" name="Google Shape;281;p11"/>
            <p:cNvSpPr/>
            <p:nvPr/>
          </p:nvSpPr>
          <p:spPr>
            <a:xfrm>
              <a:off x="0" y="1859813"/>
              <a:ext cx="8204454" cy="6198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1"/>
            <p:cNvSpPr txBox="1"/>
            <p:nvPr/>
          </p:nvSpPr>
          <p:spPr>
            <a:xfrm>
              <a:off x="0" y="1859813"/>
              <a:ext cx="8204454" cy="6198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Fylla på papper</a:t>
              </a:r>
              <a:endPara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83" name="Google Shape;283;p11"/>
            <p:cNvCxnSpPr/>
            <p:nvPr/>
          </p:nvCxnSpPr>
          <p:spPr>
            <a:xfrm>
              <a:off x="0" y="2479625"/>
              <a:ext cx="8204454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84" name="Google Shape;284;p11"/>
            <p:cNvSpPr/>
            <p:nvPr/>
          </p:nvSpPr>
          <p:spPr>
            <a:xfrm>
              <a:off x="0" y="2479625"/>
              <a:ext cx="8204454" cy="6198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1"/>
            <p:cNvSpPr txBox="1"/>
            <p:nvPr/>
          </p:nvSpPr>
          <p:spPr>
            <a:xfrm>
              <a:off x="0" y="2479625"/>
              <a:ext cx="8204454" cy="6198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Alla hjälps åt mot slutet </a:t>
              </a:r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2"/>
          <p:cNvSpPr txBox="1"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3400"/>
              <a:buFont typeface="Calibri"/>
              <a:buNone/>
            </a:pPr>
            <a:r>
              <a:rPr lang="en-US"/>
              <a:t>📝Schema underdagen</a:t>
            </a:r>
            <a:endParaRPr sz="4500"/>
          </a:p>
        </p:txBody>
      </p:sp>
      <p:grpSp>
        <p:nvGrpSpPr>
          <p:cNvPr id="292" name="Google Shape;292;p12"/>
          <p:cNvGrpSpPr/>
          <p:nvPr/>
        </p:nvGrpSpPr>
        <p:grpSpPr>
          <a:xfrm>
            <a:off x="310896" y="1517904"/>
            <a:ext cx="8204454" cy="3099814"/>
            <a:chOff x="0" y="0"/>
            <a:chExt cx="8204454" cy="3099814"/>
          </a:xfrm>
        </p:grpSpPr>
        <p:cxnSp>
          <p:nvCxnSpPr>
            <p:cNvPr id="293" name="Google Shape;293;p12"/>
            <p:cNvCxnSpPr/>
            <p:nvPr/>
          </p:nvCxnSpPr>
          <p:spPr>
            <a:xfrm>
              <a:off x="0" y="0"/>
              <a:ext cx="8204454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94" name="Google Shape;294;p12"/>
            <p:cNvSpPr/>
            <p:nvPr/>
          </p:nvSpPr>
          <p:spPr>
            <a:xfrm>
              <a:off x="0" y="0"/>
              <a:ext cx="8204454" cy="15499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2"/>
            <p:cNvSpPr txBox="1"/>
            <p:nvPr/>
          </p:nvSpPr>
          <p:spPr>
            <a:xfrm>
              <a:off x="0" y="0"/>
              <a:ext cx="8204454" cy="15499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Lista på uppgifter fördelas</a:t>
              </a:r>
              <a:endPara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96" name="Google Shape;296;p12"/>
            <p:cNvCxnSpPr/>
            <p:nvPr/>
          </p:nvCxnSpPr>
          <p:spPr>
            <a:xfrm>
              <a:off x="0" y="1549907"/>
              <a:ext cx="8204454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97" name="Google Shape;297;p12"/>
            <p:cNvSpPr/>
            <p:nvPr/>
          </p:nvSpPr>
          <p:spPr>
            <a:xfrm>
              <a:off x="0" y="1549907"/>
              <a:ext cx="8204454" cy="15499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2"/>
            <p:cNvSpPr txBox="1"/>
            <p:nvPr/>
          </p:nvSpPr>
          <p:spPr>
            <a:xfrm>
              <a:off x="0" y="1549907"/>
              <a:ext cx="8204454" cy="15499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5725" tIns="125725" rIns="125725" bIns="1257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300"/>
                <a:buFont typeface="Calibri"/>
                <a:buNone/>
              </a:pPr>
              <a:r>
                <a:rPr lang="en-US" sz="33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Representanter samordnar i lagen</a:t>
              </a:r>
              <a:endPara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3"/>
          <p:cNvSpPr txBox="1"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3400"/>
              <a:buFont typeface="Calibri"/>
              <a:buNone/>
            </a:pPr>
            <a:r>
              <a:rPr lang="en-US"/>
              <a:t>🚨 Jour</a:t>
            </a:r>
            <a:endParaRPr sz="4500"/>
          </a:p>
        </p:txBody>
      </p:sp>
      <p:grpSp>
        <p:nvGrpSpPr>
          <p:cNvPr id="305" name="Google Shape;305;p13"/>
          <p:cNvGrpSpPr/>
          <p:nvPr/>
        </p:nvGrpSpPr>
        <p:grpSpPr>
          <a:xfrm>
            <a:off x="310896" y="1517904"/>
            <a:ext cx="8204454" cy="3099814"/>
            <a:chOff x="0" y="0"/>
            <a:chExt cx="8204454" cy="3099814"/>
          </a:xfrm>
        </p:grpSpPr>
        <p:cxnSp>
          <p:nvCxnSpPr>
            <p:cNvPr id="306" name="Google Shape;306;p13"/>
            <p:cNvCxnSpPr/>
            <p:nvPr/>
          </p:nvCxnSpPr>
          <p:spPr>
            <a:xfrm>
              <a:off x="0" y="0"/>
              <a:ext cx="8204454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07" name="Google Shape;307;p13"/>
            <p:cNvSpPr/>
            <p:nvPr/>
          </p:nvSpPr>
          <p:spPr>
            <a:xfrm>
              <a:off x="0" y="0"/>
              <a:ext cx="8204454" cy="15499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3"/>
            <p:cNvSpPr txBox="1"/>
            <p:nvPr/>
          </p:nvSpPr>
          <p:spPr>
            <a:xfrm>
              <a:off x="0" y="0"/>
              <a:ext cx="8204454" cy="15499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Styrelsen finns på plats</a:t>
              </a:r>
              <a:endPara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309" name="Google Shape;309;p13"/>
            <p:cNvCxnSpPr/>
            <p:nvPr/>
          </p:nvCxnSpPr>
          <p:spPr>
            <a:xfrm>
              <a:off x="0" y="1549907"/>
              <a:ext cx="8204454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10" name="Google Shape;310;p13"/>
            <p:cNvSpPr/>
            <p:nvPr/>
          </p:nvSpPr>
          <p:spPr>
            <a:xfrm>
              <a:off x="0" y="1549907"/>
              <a:ext cx="8204454" cy="15499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3"/>
            <p:cNvSpPr txBox="1"/>
            <p:nvPr/>
          </p:nvSpPr>
          <p:spPr>
            <a:xfrm>
              <a:off x="0" y="1549907"/>
              <a:ext cx="8204454" cy="15499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5725" tIns="125725" rIns="125725" bIns="1257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300"/>
                <a:buFont typeface="Calibri"/>
                <a:buNone/>
              </a:pPr>
              <a:r>
                <a:rPr lang="en-US" sz="33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Stöttar vid behov under dagen</a:t>
              </a:r>
              <a:endPara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ct val="100000"/>
              <a:buFont typeface="Calibri"/>
              <a:buNone/>
            </a:pPr>
            <a:br>
              <a:rPr lang="en-US" sz="4600"/>
            </a:br>
            <a:br>
              <a:rPr lang="en-US" sz="4600"/>
            </a:br>
            <a:r>
              <a:rPr lang="en-US" sz="4600"/>
              <a:t>🙏 Tack </a:t>
            </a:r>
            <a:endParaRPr sz="4600"/>
          </a:p>
        </p:txBody>
      </p:sp>
      <p:sp>
        <p:nvSpPr>
          <p:cNvPr id="317" name="Google Shape;317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</a:pPr>
            <a:endParaRPr sz="4600"/>
          </a:p>
          <a:p>
            <a:pPr marL="0" lvl="0" indent="0" algn="ctr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</a:pPr>
            <a:r>
              <a:rPr lang="en-US" sz="4600"/>
              <a:t>Tillsammans skapar vi en fantastisk dag 🧡</a:t>
            </a:r>
            <a:endParaRPr sz="4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E36C09"/>
              </a:buClr>
              <a:buSzPts val="4400"/>
              <a:buFont typeface="Calibri"/>
              <a:buNone/>
            </a:pPr>
            <a:r>
              <a:rPr lang="en-US">
                <a:solidFill>
                  <a:srgbClr val="E36C09"/>
                </a:solidFill>
              </a:rPr>
              <a:t>⏱️</a:t>
            </a:r>
            <a:r>
              <a:rPr lang="en-US"/>
              <a:t> </a:t>
            </a:r>
            <a:r>
              <a:rPr lang="en-US" sz="3400" b="1">
                <a:solidFill>
                  <a:srgbClr val="E36C09"/>
                </a:solidFill>
              </a:rPr>
              <a:t>Tider</a:t>
            </a:r>
            <a:endParaRPr sz="3400" b="1"/>
          </a:p>
        </p:txBody>
      </p:sp>
      <p:sp>
        <p:nvSpPr>
          <p:cNvPr id="98" name="Google Shape;98;p2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295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Förberedelser och avslut 08:45 – 15:00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Ca 09:00 – 15:00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244A3C-615D-4D21-0DF8-975C69D32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</p:spPr>
        <p:txBody>
          <a:bodyPr>
            <a:normAutofit/>
          </a:bodyPr>
          <a:lstStyle/>
          <a:p>
            <a:r>
              <a:rPr lang="en-US" sz="4500"/>
              <a:t>📋 Dagens upplägg</a:t>
            </a:r>
            <a:endParaRPr lang="sv-SE" sz="4500"/>
          </a:p>
        </p:txBody>
      </p:sp>
      <p:graphicFrame>
        <p:nvGraphicFramePr>
          <p:cNvPr id="5" name="Platshållare för text 2">
            <a:extLst>
              <a:ext uri="{FF2B5EF4-FFF2-40B4-BE49-F238E27FC236}">
                <a16:creationId xmlns:a16="http://schemas.microsoft.com/office/drawing/2014/main" id="{5104DF12-90C7-0DF6-2E60-CE2832835A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1352372"/>
              </p:ext>
            </p:extLst>
          </p:nvPr>
        </p:nvGraphicFramePr>
        <p:xfrm>
          <a:off x="628650" y="1828800"/>
          <a:ext cx="78867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8059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"/>
          <p:cNvSpPr/>
          <p:nvPr/>
        </p:nvSpPr>
        <p:spPr>
          <a:xfrm>
            <a:off x="0" y="0"/>
            <a:ext cx="9141713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4"/>
          <p:cNvSpPr txBox="1">
            <a:spLocks noGrp="1"/>
          </p:cNvSpPr>
          <p:nvPr>
            <p:ph type="title"/>
          </p:nvPr>
        </p:nvSpPr>
        <p:spPr>
          <a:xfrm>
            <a:off x="537210" y="301513"/>
            <a:ext cx="7886700" cy="1133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3400"/>
              <a:buFont typeface="Calibri"/>
              <a:buNone/>
            </a:pPr>
            <a:r>
              <a:rPr lang="en-US" sz="3400"/>
              <a:t>👷Bemanning </a:t>
            </a:r>
            <a:endParaRPr/>
          </a:p>
        </p:txBody>
      </p:sp>
      <p:grpSp>
        <p:nvGrpSpPr>
          <p:cNvPr id="133" name="Google Shape;133;p4"/>
          <p:cNvGrpSpPr/>
          <p:nvPr/>
        </p:nvGrpSpPr>
        <p:grpSpPr>
          <a:xfrm>
            <a:off x="310896" y="1518546"/>
            <a:ext cx="8750808" cy="5265658"/>
            <a:chOff x="0" y="642"/>
            <a:chExt cx="8750808" cy="5265658"/>
          </a:xfrm>
        </p:grpSpPr>
        <p:cxnSp>
          <p:nvCxnSpPr>
            <p:cNvPr id="134" name="Google Shape;134;p4"/>
            <p:cNvCxnSpPr/>
            <p:nvPr/>
          </p:nvCxnSpPr>
          <p:spPr>
            <a:xfrm>
              <a:off x="0" y="642"/>
              <a:ext cx="8750808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35" name="Google Shape;135;p4"/>
            <p:cNvSpPr/>
            <p:nvPr/>
          </p:nvSpPr>
          <p:spPr>
            <a:xfrm>
              <a:off x="0" y="642"/>
              <a:ext cx="8750808" cy="7522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4"/>
            <p:cNvSpPr txBox="1"/>
            <p:nvPr/>
          </p:nvSpPr>
          <p:spPr>
            <a:xfrm>
              <a:off x="0" y="642"/>
              <a:ext cx="8750808" cy="7522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9525" tIns="129525" rIns="129525" bIns="1295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400"/>
                <a:buFont typeface="Calibri"/>
                <a:buNone/>
              </a:pPr>
              <a:r>
                <a:rPr lang="en-US" sz="3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Sekeritariat – </a:t>
              </a:r>
              <a:r>
                <a:rPr lang="en-US" sz="3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r>
                <a:rPr lang="en-US" sz="3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pers</a:t>
              </a:r>
              <a:endPara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37" name="Google Shape;137;p4"/>
            <p:cNvCxnSpPr/>
            <p:nvPr/>
          </p:nvCxnSpPr>
          <p:spPr>
            <a:xfrm>
              <a:off x="0" y="752879"/>
              <a:ext cx="8750808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38" name="Google Shape;138;p4"/>
            <p:cNvSpPr/>
            <p:nvPr/>
          </p:nvSpPr>
          <p:spPr>
            <a:xfrm>
              <a:off x="0" y="752879"/>
              <a:ext cx="8750808" cy="7522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4"/>
            <p:cNvSpPr txBox="1"/>
            <p:nvPr/>
          </p:nvSpPr>
          <p:spPr>
            <a:xfrm>
              <a:off x="0" y="752879"/>
              <a:ext cx="8750808" cy="7522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9525" tIns="129525" rIns="129525" bIns="1295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400"/>
                <a:buFont typeface="Calibri"/>
                <a:buNone/>
              </a:pPr>
              <a:r>
                <a:rPr lang="en-US" sz="3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Kiosk 6 pers (2x3)</a:t>
              </a:r>
              <a:endPara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40" name="Google Shape;140;p4"/>
            <p:cNvCxnSpPr/>
            <p:nvPr/>
          </p:nvCxnSpPr>
          <p:spPr>
            <a:xfrm>
              <a:off x="0" y="1505116"/>
              <a:ext cx="8750808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41" name="Google Shape;141;p4"/>
            <p:cNvSpPr/>
            <p:nvPr/>
          </p:nvSpPr>
          <p:spPr>
            <a:xfrm>
              <a:off x="0" y="1505116"/>
              <a:ext cx="8750808" cy="7522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4"/>
            <p:cNvSpPr txBox="1"/>
            <p:nvPr/>
          </p:nvSpPr>
          <p:spPr>
            <a:xfrm>
              <a:off x="0" y="1505116"/>
              <a:ext cx="8750808" cy="7522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9525" tIns="129525" rIns="129525" bIns="1295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400"/>
                <a:buFont typeface="Calibri"/>
                <a:buNone/>
              </a:pPr>
              <a:r>
                <a:rPr lang="en-US" sz="3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Inköp 2 pers</a:t>
              </a:r>
              <a:endPara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43" name="Google Shape;143;p4"/>
            <p:cNvCxnSpPr/>
            <p:nvPr/>
          </p:nvCxnSpPr>
          <p:spPr>
            <a:xfrm>
              <a:off x="0" y="2257353"/>
              <a:ext cx="8750808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44" name="Google Shape;144;p4"/>
            <p:cNvSpPr/>
            <p:nvPr/>
          </p:nvSpPr>
          <p:spPr>
            <a:xfrm>
              <a:off x="0" y="2257353"/>
              <a:ext cx="8750808" cy="7522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4"/>
            <p:cNvSpPr txBox="1"/>
            <p:nvPr/>
          </p:nvSpPr>
          <p:spPr>
            <a:xfrm>
              <a:off x="0" y="2257353"/>
              <a:ext cx="8750808" cy="7522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9525" tIns="129525" rIns="129525" bIns="1295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400"/>
                <a:buFont typeface="Calibri"/>
                <a:buNone/>
              </a:pPr>
              <a:r>
                <a:rPr lang="en-US" sz="3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Lotteri/Försäljning </a:t>
              </a:r>
              <a:r>
                <a:rPr lang="en-US" sz="3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r>
                <a:rPr lang="en-US" sz="3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pers </a:t>
              </a:r>
              <a:endParaRPr/>
            </a:p>
          </p:txBody>
        </p:sp>
        <p:cxnSp>
          <p:nvCxnSpPr>
            <p:cNvPr id="146" name="Google Shape;146;p4"/>
            <p:cNvCxnSpPr/>
            <p:nvPr/>
          </p:nvCxnSpPr>
          <p:spPr>
            <a:xfrm>
              <a:off x="0" y="3009590"/>
              <a:ext cx="8750808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47" name="Google Shape;147;p4"/>
            <p:cNvSpPr/>
            <p:nvPr/>
          </p:nvSpPr>
          <p:spPr>
            <a:xfrm>
              <a:off x="0" y="3009590"/>
              <a:ext cx="8750808" cy="7522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4"/>
            <p:cNvSpPr txBox="1"/>
            <p:nvPr/>
          </p:nvSpPr>
          <p:spPr>
            <a:xfrm>
              <a:off x="0" y="3009590"/>
              <a:ext cx="8750808" cy="7522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9525" tIns="129525" rIns="129525" bIns="1295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400"/>
                <a:buFont typeface="Calibri"/>
                <a:buNone/>
              </a:pPr>
              <a:r>
                <a:rPr lang="en-US" sz="3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Aktiviteter – antal efter behov</a:t>
              </a:r>
              <a:endParaRPr/>
            </a:p>
          </p:txBody>
        </p:sp>
        <p:cxnSp>
          <p:nvCxnSpPr>
            <p:cNvPr id="149" name="Google Shape;149;p4"/>
            <p:cNvCxnSpPr/>
            <p:nvPr/>
          </p:nvCxnSpPr>
          <p:spPr>
            <a:xfrm>
              <a:off x="0" y="3761827"/>
              <a:ext cx="8750808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50" name="Google Shape;150;p4"/>
            <p:cNvSpPr/>
            <p:nvPr/>
          </p:nvSpPr>
          <p:spPr>
            <a:xfrm>
              <a:off x="0" y="3761827"/>
              <a:ext cx="8750808" cy="7522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4"/>
            <p:cNvSpPr txBox="1"/>
            <p:nvPr/>
          </p:nvSpPr>
          <p:spPr>
            <a:xfrm>
              <a:off x="0" y="3761827"/>
              <a:ext cx="8750808" cy="7522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9525" tIns="129525" rIns="129525" bIns="1295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400"/>
                <a:buFont typeface="Calibri"/>
                <a:buNone/>
              </a:pPr>
              <a:r>
                <a:rPr lang="en-US" sz="3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Speaker – </a:t>
              </a:r>
              <a:r>
                <a:rPr lang="en-US" sz="3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r>
                <a:rPr lang="en-US" sz="3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pers </a:t>
              </a:r>
              <a:endPara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52" name="Google Shape;152;p4"/>
            <p:cNvCxnSpPr/>
            <p:nvPr/>
          </p:nvCxnSpPr>
          <p:spPr>
            <a:xfrm>
              <a:off x="0" y="4514064"/>
              <a:ext cx="8750808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53" name="Google Shape;153;p4"/>
            <p:cNvSpPr/>
            <p:nvPr/>
          </p:nvSpPr>
          <p:spPr>
            <a:xfrm>
              <a:off x="0" y="4514064"/>
              <a:ext cx="8750808" cy="7522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4"/>
            <p:cNvSpPr txBox="1"/>
            <p:nvPr/>
          </p:nvSpPr>
          <p:spPr>
            <a:xfrm>
              <a:off x="0" y="4514064"/>
              <a:ext cx="8750808" cy="7522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9525" tIns="129525" rIns="129525" bIns="1295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400"/>
                <a:buFont typeface="Calibri"/>
                <a:buNone/>
              </a:pPr>
              <a:r>
                <a:rPr lang="en-US" sz="3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Städning – 2 pers</a:t>
              </a:r>
              <a:endPara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5"/>
          <p:cNvSpPr txBox="1">
            <a:spLocks noGrp="1"/>
          </p:cNvSpPr>
          <p:nvPr>
            <p:ph type="title"/>
          </p:nvPr>
        </p:nvSpPr>
        <p:spPr>
          <a:xfrm>
            <a:off x="546354" y="357330"/>
            <a:ext cx="7886700" cy="1133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3400"/>
              <a:buFont typeface="Calibri"/>
              <a:buNone/>
            </a:pPr>
            <a:r>
              <a:rPr lang="en-US"/>
              <a:t>☕ Kiosk </a:t>
            </a:r>
            <a:endParaRPr sz="4500"/>
          </a:p>
        </p:txBody>
      </p:sp>
      <p:grpSp>
        <p:nvGrpSpPr>
          <p:cNvPr id="160" name="Google Shape;160;p5"/>
          <p:cNvGrpSpPr/>
          <p:nvPr/>
        </p:nvGrpSpPr>
        <p:grpSpPr>
          <a:xfrm>
            <a:off x="310896" y="1518454"/>
            <a:ext cx="8375904" cy="4506891"/>
            <a:chOff x="0" y="550"/>
            <a:chExt cx="8375904" cy="4506891"/>
          </a:xfrm>
        </p:grpSpPr>
        <p:cxnSp>
          <p:nvCxnSpPr>
            <p:cNvPr id="161" name="Google Shape;161;p5"/>
            <p:cNvCxnSpPr/>
            <p:nvPr/>
          </p:nvCxnSpPr>
          <p:spPr>
            <a:xfrm>
              <a:off x="0" y="550"/>
              <a:ext cx="8375904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62" name="Google Shape;162;p5"/>
            <p:cNvSpPr/>
            <p:nvPr/>
          </p:nvSpPr>
          <p:spPr>
            <a:xfrm>
              <a:off x="0" y="550"/>
              <a:ext cx="8375904" cy="9013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5"/>
            <p:cNvSpPr txBox="1"/>
            <p:nvPr/>
          </p:nvSpPr>
          <p:spPr>
            <a:xfrm>
              <a:off x="0" y="550"/>
              <a:ext cx="8375904" cy="9013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5725" tIns="125725" rIns="125725" bIns="1257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300"/>
                <a:buFont typeface="Calibri"/>
                <a:buNone/>
              </a:pPr>
              <a:r>
                <a:rPr lang="en-US" sz="33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 personer  </a:t>
              </a:r>
              <a:endPara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4" name="Google Shape;164;p5"/>
            <p:cNvCxnSpPr/>
            <p:nvPr/>
          </p:nvCxnSpPr>
          <p:spPr>
            <a:xfrm>
              <a:off x="0" y="901928"/>
              <a:ext cx="8375904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65" name="Google Shape;165;p5"/>
            <p:cNvSpPr/>
            <p:nvPr/>
          </p:nvSpPr>
          <p:spPr>
            <a:xfrm>
              <a:off x="0" y="901928"/>
              <a:ext cx="8375904" cy="9013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5"/>
            <p:cNvSpPr txBox="1"/>
            <p:nvPr/>
          </p:nvSpPr>
          <p:spPr>
            <a:xfrm>
              <a:off x="0" y="901928"/>
              <a:ext cx="8375904" cy="9013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 tim/pass </a:t>
              </a:r>
              <a:endParaRPr/>
            </a:p>
          </p:txBody>
        </p:sp>
        <p:cxnSp>
          <p:nvCxnSpPr>
            <p:cNvPr id="167" name="Google Shape;167;p5"/>
            <p:cNvCxnSpPr/>
            <p:nvPr/>
          </p:nvCxnSpPr>
          <p:spPr>
            <a:xfrm>
              <a:off x="0" y="1803306"/>
              <a:ext cx="8375904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68" name="Google Shape;168;p5"/>
            <p:cNvSpPr/>
            <p:nvPr/>
          </p:nvSpPr>
          <p:spPr>
            <a:xfrm>
              <a:off x="0" y="1803306"/>
              <a:ext cx="8375904" cy="9013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5"/>
            <p:cNvSpPr txBox="1"/>
            <p:nvPr/>
          </p:nvSpPr>
          <p:spPr>
            <a:xfrm>
              <a:off x="0" y="1803306"/>
              <a:ext cx="8375904" cy="9013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Hembakat - be föräldrar baka </a:t>
              </a:r>
              <a:endPara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70" name="Google Shape;170;p5"/>
            <p:cNvCxnSpPr/>
            <p:nvPr/>
          </p:nvCxnSpPr>
          <p:spPr>
            <a:xfrm>
              <a:off x="0" y="2704685"/>
              <a:ext cx="8375904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71" name="Google Shape;171;p5"/>
            <p:cNvSpPr/>
            <p:nvPr/>
          </p:nvSpPr>
          <p:spPr>
            <a:xfrm>
              <a:off x="0" y="2704685"/>
              <a:ext cx="8375904" cy="9013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5"/>
            <p:cNvSpPr txBox="1"/>
            <p:nvPr/>
          </p:nvSpPr>
          <p:spPr>
            <a:xfrm>
              <a:off x="0" y="2704685"/>
              <a:ext cx="8375904" cy="9013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Servera &amp; förbereda korv med bröd</a:t>
              </a:r>
              <a:r>
                <a:rPr lang="en-US" sz="25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</p:txBody>
        </p:sp>
        <p:cxnSp>
          <p:nvCxnSpPr>
            <p:cNvPr id="173" name="Google Shape;173;p5"/>
            <p:cNvCxnSpPr/>
            <p:nvPr/>
          </p:nvCxnSpPr>
          <p:spPr>
            <a:xfrm>
              <a:off x="0" y="3606063"/>
              <a:ext cx="8375904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74" name="Google Shape;174;p5"/>
            <p:cNvSpPr/>
            <p:nvPr/>
          </p:nvSpPr>
          <p:spPr>
            <a:xfrm>
              <a:off x="0" y="3606063"/>
              <a:ext cx="8375904" cy="9013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5"/>
            <p:cNvSpPr txBox="1"/>
            <p:nvPr/>
          </p:nvSpPr>
          <p:spPr>
            <a:xfrm>
              <a:off x="0" y="3606063"/>
              <a:ext cx="8375904" cy="9013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5725" tIns="125725" rIns="125725" bIns="125725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300"/>
                <a:buFont typeface="Calibri"/>
                <a:buNone/>
              </a:pPr>
              <a:r>
                <a:rPr lang="en-US" sz="33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Försäljning av varor </a:t>
              </a:r>
              <a:endPara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"/>
          <p:cNvSpPr txBox="1"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3400"/>
              <a:buFont typeface="Calibri"/>
              <a:buNone/>
            </a:pPr>
            <a:r>
              <a:rPr lang="en-US"/>
              <a:t>🛒 Inköp </a:t>
            </a:r>
            <a:endParaRPr sz="4500"/>
          </a:p>
        </p:txBody>
      </p:sp>
      <p:grpSp>
        <p:nvGrpSpPr>
          <p:cNvPr id="181" name="Google Shape;181;p6"/>
          <p:cNvGrpSpPr/>
          <p:nvPr/>
        </p:nvGrpSpPr>
        <p:grpSpPr>
          <a:xfrm>
            <a:off x="310896" y="1517904"/>
            <a:ext cx="8503920" cy="4087367"/>
            <a:chOff x="0" y="0"/>
            <a:chExt cx="8503920" cy="4087367"/>
          </a:xfrm>
        </p:grpSpPr>
        <p:cxnSp>
          <p:nvCxnSpPr>
            <p:cNvPr id="182" name="Google Shape;182;p6"/>
            <p:cNvCxnSpPr/>
            <p:nvPr/>
          </p:nvCxnSpPr>
          <p:spPr>
            <a:xfrm>
              <a:off x="0" y="0"/>
              <a:ext cx="8503920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83" name="Google Shape;183;p6"/>
            <p:cNvSpPr/>
            <p:nvPr/>
          </p:nvSpPr>
          <p:spPr>
            <a:xfrm>
              <a:off x="0" y="0"/>
              <a:ext cx="8503920" cy="10218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6"/>
            <p:cNvSpPr txBox="1"/>
            <p:nvPr/>
          </p:nvSpPr>
          <p:spPr>
            <a:xfrm>
              <a:off x="0" y="0"/>
              <a:ext cx="8503920" cy="10218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5725" tIns="125725" rIns="125725" bIns="1257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300"/>
                <a:buFont typeface="Calibri"/>
                <a:buNone/>
              </a:pPr>
              <a:r>
                <a:rPr lang="en-US" sz="33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 personer</a:t>
              </a:r>
              <a:endPara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85" name="Google Shape;185;p6"/>
            <p:cNvCxnSpPr/>
            <p:nvPr/>
          </p:nvCxnSpPr>
          <p:spPr>
            <a:xfrm>
              <a:off x="0" y="1021842"/>
              <a:ext cx="8503920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86" name="Google Shape;186;p6"/>
            <p:cNvSpPr/>
            <p:nvPr/>
          </p:nvSpPr>
          <p:spPr>
            <a:xfrm>
              <a:off x="0" y="1021842"/>
              <a:ext cx="8503920" cy="10218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6"/>
            <p:cNvSpPr txBox="1"/>
            <p:nvPr/>
          </p:nvSpPr>
          <p:spPr>
            <a:xfrm>
              <a:off x="0" y="1021842"/>
              <a:ext cx="8503920" cy="10218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Inventering av kiosk – Matilda hjälper till</a:t>
              </a:r>
              <a:endParaRPr/>
            </a:p>
          </p:txBody>
        </p:sp>
        <p:cxnSp>
          <p:nvCxnSpPr>
            <p:cNvPr id="188" name="Google Shape;188;p6"/>
            <p:cNvCxnSpPr/>
            <p:nvPr/>
          </p:nvCxnSpPr>
          <p:spPr>
            <a:xfrm>
              <a:off x="0" y="2043684"/>
              <a:ext cx="8503920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89" name="Google Shape;189;p6"/>
            <p:cNvSpPr/>
            <p:nvPr/>
          </p:nvSpPr>
          <p:spPr>
            <a:xfrm>
              <a:off x="0" y="2043684"/>
              <a:ext cx="8503920" cy="10218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6"/>
            <p:cNvSpPr txBox="1"/>
            <p:nvPr/>
          </p:nvSpPr>
          <p:spPr>
            <a:xfrm>
              <a:off x="0" y="2043684"/>
              <a:ext cx="8503920" cy="10218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Inhandla vinster, lotter &amp; för aktiviteter </a:t>
              </a:r>
              <a:endParaRPr/>
            </a:p>
          </p:txBody>
        </p:sp>
        <p:cxnSp>
          <p:nvCxnSpPr>
            <p:cNvPr id="191" name="Google Shape;191;p6"/>
            <p:cNvCxnSpPr/>
            <p:nvPr/>
          </p:nvCxnSpPr>
          <p:spPr>
            <a:xfrm>
              <a:off x="0" y="3065526"/>
              <a:ext cx="8503920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92" name="Google Shape;192;p6"/>
            <p:cNvSpPr/>
            <p:nvPr/>
          </p:nvSpPr>
          <p:spPr>
            <a:xfrm>
              <a:off x="0" y="3065525"/>
              <a:ext cx="8503920" cy="10218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6"/>
            <p:cNvSpPr txBox="1"/>
            <p:nvPr/>
          </p:nvSpPr>
          <p:spPr>
            <a:xfrm>
              <a:off x="0" y="3065525"/>
              <a:ext cx="8503920" cy="10218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Inhandla till kiosk -  Grossisten eller Willys</a:t>
              </a:r>
              <a:endPara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7"/>
          <p:cNvSpPr txBox="1"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3400"/>
              <a:buFont typeface="Calibri"/>
              <a:buNone/>
            </a:pPr>
            <a:r>
              <a:rPr lang="en-US"/>
              <a:t> Lotteri/Försäljning </a:t>
            </a:r>
            <a:endParaRPr sz="4500"/>
          </a:p>
        </p:txBody>
      </p:sp>
      <p:grpSp>
        <p:nvGrpSpPr>
          <p:cNvPr id="200" name="Google Shape;200;p7"/>
          <p:cNvGrpSpPr/>
          <p:nvPr/>
        </p:nvGrpSpPr>
        <p:grpSpPr>
          <a:xfrm>
            <a:off x="310896" y="1519850"/>
            <a:ext cx="8577072" cy="3982891"/>
            <a:chOff x="0" y="1946"/>
            <a:chExt cx="8577072" cy="3982891"/>
          </a:xfrm>
        </p:grpSpPr>
        <p:cxnSp>
          <p:nvCxnSpPr>
            <p:cNvPr id="201" name="Google Shape;201;p7"/>
            <p:cNvCxnSpPr/>
            <p:nvPr/>
          </p:nvCxnSpPr>
          <p:spPr>
            <a:xfrm>
              <a:off x="0" y="1946"/>
              <a:ext cx="8577072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02" name="Google Shape;202;p7"/>
            <p:cNvSpPr/>
            <p:nvPr/>
          </p:nvSpPr>
          <p:spPr>
            <a:xfrm>
              <a:off x="0" y="1946"/>
              <a:ext cx="8577072" cy="13276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7"/>
            <p:cNvSpPr txBox="1"/>
            <p:nvPr/>
          </p:nvSpPr>
          <p:spPr>
            <a:xfrm>
              <a:off x="0" y="1946"/>
              <a:ext cx="8577072" cy="13276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5725" tIns="125725" rIns="125725" bIns="1257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300"/>
                <a:buFont typeface="Calibri"/>
                <a:buNone/>
              </a:pPr>
              <a:r>
                <a:rPr lang="en-US" sz="33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Förberedelser</a:t>
              </a:r>
              <a:r>
                <a:rPr lang="en-US" sz="33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– </a:t>
              </a:r>
              <a:r>
                <a:rPr lang="en-US" sz="33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tält</a:t>
              </a:r>
              <a:r>
                <a:rPr lang="en-US" sz="33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supporter </a:t>
              </a:r>
              <a:r>
                <a:rPr lang="en-US" sz="33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prylar</a:t>
              </a:r>
              <a:r>
                <a:rPr lang="en-US" sz="33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n-US" sz="33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Staduim</a:t>
              </a:r>
              <a:endParaRPr sz="2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04" name="Google Shape;204;p7"/>
            <p:cNvCxnSpPr/>
            <p:nvPr/>
          </p:nvCxnSpPr>
          <p:spPr>
            <a:xfrm>
              <a:off x="0" y="1329576"/>
              <a:ext cx="8577072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05" name="Google Shape;205;p7"/>
            <p:cNvSpPr/>
            <p:nvPr/>
          </p:nvSpPr>
          <p:spPr>
            <a:xfrm>
              <a:off x="0" y="1329576"/>
              <a:ext cx="8577072" cy="13276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7"/>
            <p:cNvSpPr txBox="1"/>
            <p:nvPr/>
          </p:nvSpPr>
          <p:spPr>
            <a:xfrm>
              <a:off x="0" y="1329576"/>
              <a:ext cx="8577072" cy="13276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4 personer </a:t>
              </a:r>
              <a:endParaRPr/>
            </a:p>
          </p:txBody>
        </p:sp>
        <p:cxnSp>
          <p:nvCxnSpPr>
            <p:cNvPr id="207" name="Google Shape;207;p7"/>
            <p:cNvCxnSpPr/>
            <p:nvPr/>
          </p:nvCxnSpPr>
          <p:spPr>
            <a:xfrm>
              <a:off x="0" y="2657207"/>
              <a:ext cx="8577072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08" name="Google Shape;208;p7"/>
            <p:cNvSpPr/>
            <p:nvPr/>
          </p:nvSpPr>
          <p:spPr>
            <a:xfrm>
              <a:off x="0" y="2657207"/>
              <a:ext cx="8577072" cy="13276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7"/>
            <p:cNvSpPr txBox="1"/>
            <p:nvPr/>
          </p:nvSpPr>
          <p:spPr>
            <a:xfrm>
              <a:off x="0" y="2657207"/>
              <a:ext cx="8577072" cy="13276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Försäljning </a:t>
              </a: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8"/>
          <p:cNvSpPr txBox="1"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3400"/>
              <a:buFont typeface="Calibri"/>
              <a:buNone/>
            </a:pPr>
            <a:r>
              <a:rPr lang="en-US"/>
              <a:t>🎈 Aktiviteter </a:t>
            </a:r>
            <a:endParaRPr sz="4500"/>
          </a:p>
        </p:txBody>
      </p:sp>
      <p:grpSp>
        <p:nvGrpSpPr>
          <p:cNvPr id="216" name="Google Shape;216;p8"/>
          <p:cNvGrpSpPr/>
          <p:nvPr/>
        </p:nvGrpSpPr>
        <p:grpSpPr>
          <a:xfrm>
            <a:off x="310896" y="1518390"/>
            <a:ext cx="8577072" cy="3985811"/>
            <a:chOff x="0" y="486"/>
            <a:chExt cx="8577072" cy="3985811"/>
          </a:xfrm>
        </p:grpSpPr>
        <p:cxnSp>
          <p:nvCxnSpPr>
            <p:cNvPr id="217" name="Google Shape;217;p8"/>
            <p:cNvCxnSpPr/>
            <p:nvPr/>
          </p:nvCxnSpPr>
          <p:spPr>
            <a:xfrm>
              <a:off x="0" y="486"/>
              <a:ext cx="8577072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18" name="Google Shape;218;p8"/>
            <p:cNvSpPr/>
            <p:nvPr/>
          </p:nvSpPr>
          <p:spPr>
            <a:xfrm>
              <a:off x="0" y="486"/>
              <a:ext cx="8577072" cy="7971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8"/>
            <p:cNvSpPr txBox="1"/>
            <p:nvPr/>
          </p:nvSpPr>
          <p:spPr>
            <a:xfrm>
              <a:off x="0" y="486"/>
              <a:ext cx="8577072" cy="7971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5725" tIns="125725" rIns="125725" bIns="1257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300"/>
                <a:buFont typeface="Calibri"/>
                <a:buNone/>
              </a:pPr>
              <a:r>
                <a:rPr lang="en-US" sz="33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Ansiktsmålning </a:t>
              </a:r>
              <a:endPara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20" name="Google Shape;220;p8"/>
            <p:cNvCxnSpPr/>
            <p:nvPr/>
          </p:nvCxnSpPr>
          <p:spPr>
            <a:xfrm>
              <a:off x="0" y="797648"/>
              <a:ext cx="8577072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21" name="Google Shape;221;p8"/>
            <p:cNvSpPr/>
            <p:nvPr/>
          </p:nvSpPr>
          <p:spPr>
            <a:xfrm>
              <a:off x="0" y="797648"/>
              <a:ext cx="8577072" cy="7971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8"/>
            <p:cNvSpPr txBox="1"/>
            <p:nvPr/>
          </p:nvSpPr>
          <p:spPr>
            <a:xfrm>
              <a:off x="0" y="797648"/>
              <a:ext cx="8577072" cy="7971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Hastighetsmätning - skott</a:t>
              </a:r>
              <a:endPara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23" name="Google Shape;223;p8"/>
            <p:cNvCxnSpPr/>
            <p:nvPr/>
          </p:nvCxnSpPr>
          <p:spPr>
            <a:xfrm>
              <a:off x="0" y="1594810"/>
              <a:ext cx="8577072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24" name="Google Shape;224;p8"/>
            <p:cNvSpPr/>
            <p:nvPr/>
          </p:nvSpPr>
          <p:spPr>
            <a:xfrm>
              <a:off x="0" y="1594810"/>
              <a:ext cx="8577072" cy="7971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8"/>
            <p:cNvSpPr txBox="1"/>
            <p:nvPr/>
          </p:nvSpPr>
          <p:spPr>
            <a:xfrm>
              <a:off x="0" y="1594810"/>
              <a:ext cx="8577072" cy="7971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Uppvisningsmatch</a:t>
              </a:r>
              <a:endPara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26" name="Google Shape;226;p8"/>
            <p:cNvCxnSpPr/>
            <p:nvPr/>
          </p:nvCxnSpPr>
          <p:spPr>
            <a:xfrm>
              <a:off x="0" y="2391973"/>
              <a:ext cx="8577072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27" name="Google Shape;227;p8"/>
            <p:cNvSpPr/>
            <p:nvPr/>
          </p:nvSpPr>
          <p:spPr>
            <a:xfrm>
              <a:off x="0" y="2391973"/>
              <a:ext cx="8577072" cy="7971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8"/>
            <p:cNvSpPr txBox="1"/>
            <p:nvPr/>
          </p:nvSpPr>
          <p:spPr>
            <a:xfrm>
              <a:off x="0" y="2391973"/>
              <a:ext cx="8577072" cy="7971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Cornehole</a:t>
              </a:r>
              <a:r>
                <a:rPr lang="en-US" sz="3200" b="0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dirty="0"/>
            </a:p>
          </p:txBody>
        </p:sp>
        <p:cxnSp>
          <p:nvCxnSpPr>
            <p:cNvPr id="229" name="Google Shape;229;p8"/>
            <p:cNvCxnSpPr/>
            <p:nvPr/>
          </p:nvCxnSpPr>
          <p:spPr>
            <a:xfrm>
              <a:off x="0" y="3189135"/>
              <a:ext cx="8577072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30" name="Google Shape;230;p8"/>
            <p:cNvSpPr/>
            <p:nvPr/>
          </p:nvSpPr>
          <p:spPr>
            <a:xfrm>
              <a:off x="0" y="3189135"/>
              <a:ext cx="8577072" cy="7971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8"/>
            <p:cNvSpPr txBox="1"/>
            <p:nvPr/>
          </p:nvSpPr>
          <p:spPr>
            <a:xfrm>
              <a:off x="0" y="3189135"/>
              <a:ext cx="8577072" cy="7971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dirty="0" err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Ballongdjur</a:t>
              </a:r>
              <a:endParaRPr lang="en-US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9"/>
          <p:cNvSpPr txBox="1"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3400"/>
              <a:buFont typeface="Calibri"/>
              <a:buNone/>
            </a:pPr>
            <a:r>
              <a:rPr lang="en-US"/>
              <a:t>🎤 Speaker/DJ </a:t>
            </a:r>
            <a:endParaRPr sz="4500"/>
          </a:p>
        </p:txBody>
      </p:sp>
      <p:grpSp>
        <p:nvGrpSpPr>
          <p:cNvPr id="238" name="Google Shape;238;p9"/>
          <p:cNvGrpSpPr/>
          <p:nvPr/>
        </p:nvGrpSpPr>
        <p:grpSpPr>
          <a:xfrm>
            <a:off x="310896" y="1517904"/>
            <a:ext cx="8577072" cy="3986782"/>
            <a:chOff x="0" y="0"/>
            <a:chExt cx="8577072" cy="3986782"/>
          </a:xfrm>
        </p:grpSpPr>
        <p:cxnSp>
          <p:nvCxnSpPr>
            <p:cNvPr id="239" name="Google Shape;239;p9"/>
            <p:cNvCxnSpPr/>
            <p:nvPr/>
          </p:nvCxnSpPr>
          <p:spPr>
            <a:xfrm>
              <a:off x="0" y="0"/>
              <a:ext cx="8577072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40" name="Google Shape;240;p9"/>
            <p:cNvSpPr/>
            <p:nvPr/>
          </p:nvSpPr>
          <p:spPr>
            <a:xfrm>
              <a:off x="0" y="0"/>
              <a:ext cx="8577072" cy="9966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9"/>
            <p:cNvSpPr txBox="1"/>
            <p:nvPr/>
          </p:nvSpPr>
          <p:spPr>
            <a:xfrm>
              <a:off x="0" y="0"/>
              <a:ext cx="8577072" cy="9966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5725" tIns="125725" rIns="125725" bIns="1257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300"/>
                <a:buFont typeface="Calibri"/>
                <a:buNone/>
              </a:pPr>
              <a:r>
                <a:rPr lang="en-US" sz="33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 personer </a:t>
              </a:r>
              <a:endParaRPr sz="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42" name="Google Shape;242;p9"/>
            <p:cNvCxnSpPr/>
            <p:nvPr/>
          </p:nvCxnSpPr>
          <p:spPr>
            <a:xfrm>
              <a:off x="0" y="996695"/>
              <a:ext cx="8577072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43" name="Google Shape;243;p9"/>
            <p:cNvSpPr/>
            <p:nvPr/>
          </p:nvSpPr>
          <p:spPr>
            <a:xfrm>
              <a:off x="0" y="996695"/>
              <a:ext cx="8577072" cy="9966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9"/>
            <p:cNvSpPr txBox="1"/>
            <p:nvPr/>
          </p:nvSpPr>
          <p:spPr>
            <a:xfrm>
              <a:off x="0" y="996695"/>
              <a:ext cx="8577072" cy="9966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Presentera spelschema</a:t>
              </a:r>
              <a:endPara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45" name="Google Shape;245;p9"/>
            <p:cNvCxnSpPr/>
            <p:nvPr/>
          </p:nvCxnSpPr>
          <p:spPr>
            <a:xfrm>
              <a:off x="0" y="1993391"/>
              <a:ext cx="8577072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46" name="Google Shape;246;p9"/>
            <p:cNvSpPr/>
            <p:nvPr/>
          </p:nvSpPr>
          <p:spPr>
            <a:xfrm>
              <a:off x="0" y="1993391"/>
              <a:ext cx="8577072" cy="9966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9"/>
            <p:cNvSpPr txBox="1"/>
            <p:nvPr/>
          </p:nvSpPr>
          <p:spPr>
            <a:xfrm>
              <a:off x="0" y="1993391"/>
              <a:ext cx="8577072" cy="9966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Lotteri </a:t>
              </a:r>
              <a:endParaRPr/>
            </a:p>
          </p:txBody>
        </p:sp>
        <p:cxnSp>
          <p:nvCxnSpPr>
            <p:cNvPr id="248" name="Google Shape;248;p9"/>
            <p:cNvCxnSpPr/>
            <p:nvPr/>
          </p:nvCxnSpPr>
          <p:spPr>
            <a:xfrm>
              <a:off x="0" y="2990087"/>
              <a:ext cx="8577072" cy="0"/>
            </a:xfrm>
            <a:prstGeom prst="straightConnector1">
              <a:avLst/>
            </a:prstGeom>
            <a:solidFill>
              <a:srgbClr val="F79543"/>
            </a:solidFill>
            <a:ln w="25400" cap="flat" cmpd="sng">
              <a:solidFill>
                <a:srgbClr val="F79543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49" name="Google Shape;249;p9"/>
            <p:cNvSpPr/>
            <p:nvPr/>
          </p:nvSpPr>
          <p:spPr>
            <a:xfrm>
              <a:off x="0" y="2990087"/>
              <a:ext cx="8577072" cy="9966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9"/>
            <p:cNvSpPr txBox="1"/>
            <p:nvPr/>
          </p:nvSpPr>
          <p:spPr>
            <a:xfrm>
              <a:off x="0" y="2990087"/>
              <a:ext cx="8577072" cy="9966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Calibri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Sifferboll   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1539</TotalTime>
  <Words>266</Words>
  <Application>Microsoft Office PowerPoint</Application>
  <PresentationFormat>Bildspel på skärmen (4:3)</PresentationFormat>
  <Paragraphs>73</Paragraphs>
  <Slides>14</Slides>
  <Notes>13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  Handbollensdag  🎉</vt:lpstr>
      <vt:lpstr>⏱️ Tider</vt:lpstr>
      <vt:lpstr>📋 Dagens upplägg</vt:lpstr>
      <vt:lpstr>👷Bemanning </vt:lpstr>
      <vt:lpstr>☕ Kiosk </vt:lpstr>
      <vt:lpstr>🛒 Inköp </vt:lpstr>
      <vt:lpstr> Lotteri/Försäljning </vt:lpstr>
      <vt:lpstr>🎈 Aktiviteter </vt:lpstr>
      <vt:lpstr>🎤 Speaker/DJ </vt:lpstr>
      <vt:lpstr>🎵Sekeritariatet  </vt:lpstr>
      <vt:lpstr>🧹Städning   </vt:lpstr>
      <vt:lpstr>📝Schema underdagen</vt:lpstr>
      <vt:lpstr>🚨 Jour</vt:lpstr>
      <vt:lpstr>  🙏 Tack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Maria Bill</dc:creator>
  <cp:lastModifiedBy>Maria Bill</cp:lastModifiedBy>
  <cp:revision>3</cp:revision>
  <dcterms:created xsi:type="dcterms:W3CDTF">2013-01-27T09:14:16Z</dcterms:created>
  <dcterms:modified xsi:type="dcterms:W3CDTF">2026-04-27T17:25:41Z</dcterms:modified>
</cp:coreProperties>
</file>