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4" r:id="rId5"/>
    <p:sldId id="263" r:id="rId6"/>
    <p:sldId id="266" r:id="rId7"/>
    <p:sldId id="270" r:id="rId8"/>
    <p:sldId id="258" r:id="rId9"/>
    <p:sldId id="286" r:id="rId10"/>
    <p:sldId id="287" r:id="rId11"/>
    <p:sldId id="288" r:id="rId12"/>
    <p:sldId id="289" r:id="rId13"/>
    <p:sldId id="290" r:id="rId14"/>
    <p:sldId id="291" r:id="rId15"/>
    <p:sldId id="301" r:id="rId16"/>
    <p:sldId id="300" r:id="rId17"/>
    <p:sldId id="296" r:id="rId18"/>
    <p:sldId id="295" r:id="rId19"/>
    <p:sldId id="297" r:id="rId20"/>
  </p:sldIdLst>
  <p:sldSz cx="12192000" cy="6858000"/>
  <p:notesSz cx="6792913" cy="99250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9BF7B0-0CFD-46C2-960B-0FF8414B6F35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C6A96C-3882-458A-B955-906889B5C1EA}">
      <dgm:prSet/>
      <dgm:spPr/>
      <dgm:t>
        <a:bodyPr/>
        <a:lstStyle/>
        <a:p>
          <a:r>
            <a:rPr lang="en-US"/>
            <a:t>Stärka självkänslan hos barn och unga</a:t>
          </a:r>
        </a:p>
      </dgm:t>
    </dgm:pt>
    <dgm:pt modelId="{F1795C4F-A0FC-4199-8F74-669191CEC0E8}" type="parTrans" cxnId="{2DFBD2A7-9476-43AF-8F67-E1309C8A7D76}">
      <dgm:prSet/>
      <dgm:spPr/>
      <dgm:t>
        <a:bodyPr/>
        <a:lstStyle/>
        <a:p>
          <a:endParaRPr lang="en-US"/>
        </a:p>
      </dgm:t>
    </dgm:pt>
    <dgm:pt modelId="{A67C1D4D-E6A0-4FEB-9D8F-E9CCD5C541E0}" type="sibTrans" cxnId="{2DFBD2A7-9476-43AF-8F67-E1309C8A7D76}">
      <dgm:prSet/>
      <dgm:spPr/>
      <dgm:t>
        <a:bodyPr/>
        <a:lstStyle/>
        <a:p>
          <a:endParaRPr lang="en-US"/>
        </a:p>
      </dgm:t>
    </dgm:pt>
    <dgm:pt modelId="{B7083544-013E-49D1-B71D-DC00D6098356}">
      <dgm:prSet/>
      <dgm:spPr/>
      <dgm:t>
        <a:bodyPr/>
        <a:lstStyle/>
        <a:p>
          <a:r>
            <a:rPr lang="en-US" dirty="0" err="1"/>
            <a:t>Lära</a:t>
          </a:r>
          <a:r>
            <a:rPr lang="en-US" dirty="0"/>
            <a:t> </a:t>
          </a:r>
          <a:r>
            <a:rPr lang="en-US" dirty="0" err="1"/>
            <a:t>ut</a:t>
          </a:r>
          <a:r>
            <a:rPr lang="en-US" dirty="0"/>
            <a:t> </a:t>
          </a:r>
          <a:r>
            <a:rPr lang="en-US" dirty="0" err="1"/>
            <a:t>ansvar</a:t>
          </a:r>
          <a:r>
            <a:rPr lang="en-US" dirty="0"/>
            <a:t>, </a:t>
          </a:r>
          <a:r>
            <a:rPr lang="en-US" dirty="0" err="1"/>
            <a:t>respekt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laganda</a:t>
          </a:r>
          <a:endParaRPr lang="en-US" dirty="0"/>
        </a:p>
      </dgm:t>
    </dgm:pt>
    <dgm:pt modelId="{9C48E3A6-BF5D-4C98-B97F-6621836EB146}" type="parTrans" cxnId="{0ACFD86F-CAC0-49CA-930F-C2DA99F1AB7A}">
      <dgm:prSet/>
      <dgm:spPr/>
      <dgm:t>
        <a:bodyPr/>
        <a:lstStyle/>
        <a:p>
          <a:endParaRPr lang="en-US"/>
        </a:p>
      </dgm:t>
    </dgm:pt>
    <dgm:pt modelId="{BEF25BD1-E15F-4788-A865-829F3260AFF2}" type="sibTrans" cxnId="{0ACFD86F-CAC0-49CA-930F-C2DA99F1AB7A}">
      <dgm:prSet/>
      <dgm:spPr/>
      <dgm:t>
        <a:bodyPr/>
        <a:lstStyle/>
        <a:p>
          <a:endParaRPr lang="en-US"/>
        </a:p>
      </dgm:t>
    </dgm:pt>
    <dgm:pt modelId="{5024593C-F60B-4401-A083-CD7C5E7BF3B5}">
      <dgm:prSet/>
      <dgm:spPr/>
      <dgm:t>
        <a:bodyPr/>
        <a:lstStyle/>
        <a:p>
          <a:r>
            <a:rPr lang="en-US"/>
            <a:t>Främja rörelseglädje och en sund livsstil</a:t>
          </a:r>
        </a:p>
      </dgm:t>
    </dgm:pt>
    <dgm:pt modelId="{67420E77-6405-4217-AB04-BA2D41E7E1AF}" type="parTrans" cxnId="{CA0389D5-413E-441A-A4BE-B5976615E4ED}">
      <dgm:prSet/>
      <dgm:spPr/>
      <dgm:t>
        <a:bodyPr/>
        <a:lstStyle/>
        <a:p>
          <a:endParaRPr lang="en-US"/>
        </a:p>
      </dgm:t>
    </dgm:pt>
    <dgm:pt modelId="{69E552C2-EAE0-4577-ADAA-74355353B1B3}" type="sibTrans" cxnId="{CA0389D5-413E-441A-A4BE-B5976615E4ED}">
      <dgm:prSet/>
      <dgm:spPr/>
      <dgm:t>
        <a:bodyPr/>
        <a:lstStyle/>
        <a:p>
          <a:endParaRPr lang="en-US"/>
        </a:p>
      </dgm:t>
    </dgm:pt>
    <dgm:pt modelId="{E36E0D50-9733-439F-BCE4-2166D7FD85A7}">
      <dgm:prSet/>
      <dgm:spPr/>
      <dgm:t>
        <a:bodyPr/>
        <a:lstStyle/>
        <a:p>
          <a:r>
            <a:rPr lang="en-US"/>
            <a:t>Skapa mötesplatser där generationer, bakgrunder och erfarenheter förenas</a:t>
          </a:r>
        </a:p>
      </dgm:t>
    </dgm:pt>
    <dgm:pt modelId="{96D66704-DE31-4916-94C1-F0A271A3B34D}" type="parTrans" cxnId="{07C3401D-36B8-411E-A920-BE87A5573A2A}">
      <dgm:prSet/>
      <dgm:spPr/>
      <dgm:t>
        <a:bodyPr/>
        <a:lstStyle/>
        <a:p>
          <a:endParaRPr lang="en-US"/>
        </a:p>
      </dgm:t>
    </dgm:pt>
    <dgm:pt modelId="{2E36D27D-1C78-4A27-85D6-44A87CBD8630}" type="sibTrans" cxnId="{07C3401D-36B8-411E-A920-BE87A5573A2A}">
      <dgm:prSet/>
      <dgm:spPr/>
      <dgm:t>
        <a:bodyPr/>
        <a:lstStyle/>
        <a:p>
          <a:endParaRPr lang="en-US"/>
        </a:p>
      </dgm:t>
    </dgm:pt>
    <dgm:pt modelId="{03165988-5D63-426F-A400-E2BAF9D87722}">
      <dgm:prSet/>
      <dgm:spPr/>
      <dgm:t>
        <a:bodyPr/>
        <a:lstStyle/>
        <a:p>
          <a:r>
            <a:rPr lang="en-US"/>
            <a:t>Bidra till ett starkare och mer inkluderande samhälle</a:t>
          </a:r>
        </a:p>
      </dgm:t>
    </dgm:pt>
    <dgm:pt modelId="{7AA4D326-B97B-48C1-BFFC-B037CCBA5509}" type="parTrans" cxnId="{88710267-30C3-458E-9958-11CE52943E5F}">
      <dgm:prSet/>
      <dgm:spPr/>
      <dgm:t>
        <a:bodyPr/>
        <a:lstStyle/>
        <a:p>
          <a:endParaRPr lang="en-US"/>
        </a:p>
      </dgm:t>
    </dgm:pt>
    <dgm:pt modelId="{71783289-1A2F-4211-8AF7-E62D62AA61A4}" type="sibTrans" cxnId="{88710267-30C3-458E-9958-11CE52943E5F}">
      <dgm:prSet/>
      <dgm:spPr/>
      <dgm:t>
        <a:bodyPr/>
        <a:lstStyle/>
        <a:p>
          <a:endParaRPr lang="en-US"/>
        </a:p>
      </dgm:t>
    </dgm:pt>
    <dgm:pt modelId="{A1C3FC0E-DD79-42E1-9E34-2BFC4451EE3E}">
      <dgm:prSet/>
      <dgm:spPr/>
      <dgm:t>
        <a:bodyPr/>
        <a:lstStyle/>
        <a:p>
          <a:r>
            <a:rPr lang="en-US" b="1"/>
            <a:t>Tillsammans bygger vi inte bara handbollsspelare – vi bygger framtidens medborgare.</a:t>
          </a:r>
          <a:endParaRPr lang="en-US"/>
        </a:p>
      </dgm:t>
    </dgm:pt>
    <dgm:pt modelId="{B077161B-6D71-425D-A0AC-75A429960527}" type="parTrans" cxnId="{7060C05B-FD8D-4B03-B595-6EE9974A2553}">
      <dgm:prSet/>
      <dgm:spPr/>
      <dgm:t>
        <a:bodyPr/>
        <a:lstStyle/>
        <a:p>
          <a:endParaRPr lang="en-US"/>
        </a:p>
      </dgm:t>
    </dgm:pt>
    <dgm:pt modelId="{E92496B7-25E2-47C0-A4F7-8BF2B06DE402}" type="sibTrans" cxnId="{7060C05B-FD8D-4B03-B595-6EE9974A2553}">
      <dgm:prSet/>
      <dgm:spPr/>
      <dgm:t>
        <a:bodyPr/>
        <a:lstStyle/>
        <a:p>
          <a:endParaRPr lang="en-US"/>
        </a:p>
      </dgm:t>
    </dgm:pt>
    <dgm:pt modelId="{6DC2EAD2-52C3-4B6B-8298-945221BF2921}" type="pres">
      <dgm:prSet presAssocID="{599BF7B0-0CFD-46C2-960B-0FF8414B6F35}" presName="diagram" presStyleCnt="0">
        <dgm:presLayoutVars>
          <dgm:dir/>
          <dgm:resizeHandles val="exact"/>
        </dgm:presLayoutVars>
      </dgm:prSet>
      <dgm:spPr/>
    </dgm:pt>
    <dgm:pt modelId="{BDC20599-5EA1-4F14-9BD0-AADB1DA47045}" type="pres">
      <dgm:prSet presAssocID="{96C6A96C-3882-458A-B955-906889B5C1EA}" presName="node" presStyleLbl="node1" presStyleIdx="0" presStyleCnt="6">
        <dgm:presLayoutVars>
          <dgm:bulletEnabled val="1"/>
        </dgm:presLayoutVars>
      </dgm:prSet>
      <dgm:spPr/>
    </dgm:pt>
    <dgm:pt modelId="{136B777D-08DB-4751-BBD6-9D7510222422}" type="pres">
      <dgm:prSet presAssocID="{A67C1D4D-E6A0-4FEB-9D8F-E9CCD5C541E0}" presName="sibTrans" presStyleCnt="0"/>
      <dgm:spPr/>
    </dgm:pt>
    <dgm:pt modelId="{F1FE0610-2519-4039-B3E3-87CE1A02F57D}" type="pres">
      <dgm:prSet presAssocID="{B7083544-013E-49D1-B71D-DC00D6098356}" presName="node" presStyleLbl="node1" presStyleIdx="1" presStyleCnt="6">
        <dgm:presLayoutVars>
          <dgm:bulletEnabled val="1"/>
        </dgm:presLayoutVars>
      </dgm:prSet>
      <dgm:spPr/>
    </dgm:pt>
    <dgm:pt modelId="{3E9CA673-473C-4A52-9C7E-28118A6DF401}" type="pres">
      <dgm:prSet presAssocID="{BEF25BD1-E15F-4788-A865-829F3260AFF2}" presName="sibTrans" presStyleCnt="0"/>
      <dgm:spPr/>
    </dgm:pt>
    <dgm:pt modelId="{9031D473-1AA0-42BC-AC51-509073E66784}" type="pres">
      <dgm:prSet presAssocID="{5024593C-F60B-4401-A083-CD7C5E7BF3B5}" presName="node" presStyleLbl="node1" presStyleIdx="2" presStyleCnt="6">
        <dgm:presLayoutVars>
          <dgm:bulletEnabled val="1"/>
        </dgm:presLayoutVars>
      </dgm:prSet>
      <dgm:spPr/>
    </dgm:pt>
    <dgm:pt modelId="{787A1C10-DC38-41C9-9278-B697DA82C477}" type="pres">
      <dgm:prSet presAssocID="{69E552C2-EAE0-4577-ADAA-74355353B1B3}" presName="sibTrans" presStyleCnt="0"/>
      <dgm:spPr/>
    </dgm:pt>
    <dgm:pt modelId="{7704F2AC-0BA8-445B-9CEB-79012D83EE53}" type="pres">
      <dgm:prSet presAssocID="{E36E0D50-9733-439F-BCE4-2166D7FD85A7}" presName="node" presStyleLbl="node1" presStyleIdx="3" presStyleCnt="6">
        <dgm:presLayoutVars>
          <dgm:bulletEnabled val="1"/>
        </dgm:presLayoutVars>
      </dgm:prSet>
      <dgm:spPr/>
    </dgm:pt>
    <dgm:pt modelId="{7D78EC14-A840-455D-9ADA-1567C2952576}" type="pres">
      <dgm:prSet presAssocID="{2E36D27D-1C78-4A27-85D6-44A87CBD8630}" presName="sibTrans" presStyleCnt="0"/>
      <dgm:spPr/>
    </dgm:pt>
    <dgm:pt modelId="{21B63915-014B-44B0-B6DD-ADDDED1CE389}" type="pres">
      <dgm:prSet presAssocID="{03165988-5D63-426F-A400-E2BAF9D87722}" presName="node" presStyleLbl="node1" presStyleIdx="4" presStyleCnt="6">
        <dgm:presLayoutVars>
          <dgm:bulletEnabled val="1"/>
        </dgm:presLayoutVars>
      </dgm:prSet>
      <dgm:spPr/>
    </dgm:pt>
    <dgm:pt modelId="{B03BD13C-6BFE-4B64-A9E2-101CC7571319}" type="pres">
      <dgm:prSet presAssocID="{71783289-1A2F-4211-8AF7-E62D62AA61A4}" presName="sibTrans" presStyleCnt="0"/>
      <dgm:spPr/>
    </dgm:pt>
    <dgm:pt modelId="{C36F5613-3052-45CF-9BEB-B3E6310D1507}" type="pres">
      <dgm:prSet presAssocID="{A1C3FC0E-DD79-42E1-9E34-2BFC4451EE3E}" presName="node" presStyleLbl="node1" presStyleIdx="5" presStyleCnt="6">
        <dgm:presLayoutVars>
          <dgm:bulletEnabled val="1"/>
        </dgm:presLayoutVars>
      </dgm:prSet>
      <dgm:spPr/>
    </dgm:pt>
  </dgm:ptLst>
  <dgm:cxnLst>
    <dgm:cxn modelId="{5F089401-7A1A-41F5-9140-7F2936E1F5A2}" type="presOf" srcId="{A1C3FC0E-DD79-42E1-9E34-2BFC4451EE3E}" destId="{C36F5613-3052-45CF-9BEB-B3E6310D1507}" srcOrd="0" destOrd="0" presId="urn:microsoft.com/office/officeart/2005/8/layout/default"/>
    <dgm:cxn modelId="{07C3401D-36B8-411E-A920-BE87A5573A2A}" srcId="{599BF7B0-0CFD-46C2-960B-0FF8414B6F35}" destId="{E36E0D50-9733-439F-BCE4-2166D7FD85A7}" srcOrd="3" destOrd="0" parTransId="{96D66704-DE31-4916-94C1-F0A271A3B34D}" sibTransId="{2E36D27D-1C78-4A27-85D6-44A87CBD8630}"/>
    <dgm:cxn modelId="{04E45621-4320-4F86-BFAA-4650B4E10608}" type="presOf" srcId="{599BF7B0-0CFD-46C2-960B-0FF8414B6F35}" destId="{6DC2EAD2-52C3-4B6B-8298-945221BF2921}" srcOrd="0" destOrd="0" presId="urn:microsoft.com/office/officeart/2005/8/layout/default"/>
    <dgm:cxn modelId="{7060C05B-FD8D-4B03-B595-6EE9974A2553}" srcId="{599BF7B0-0CFD-46C2-960B-0FF8414B6F35}" destId="{A1C3FC0E-DD79-42E1-9E34-2BFC4451EE3E}" srcOrd="5" destOrd="0" parTransId="{B077161B-6D71-425D-A0AC-75A429960527}" sibTransId="{E92496B7-25E2-47C0-A4F7-8BF2B06DE402}"/>
    <dgm:cxn modelId="{EA821B41-C1B0-4B44-96D7-6EE7D5A558C3}" type="presOf" srcId="{5024593C-F60B-4401-A083-CD7C5E7BF3B5}" destId="{9031D473-1AA0-42BC-AC51-509073E66784}" srcOrd="0" destOrd="0" presId="urn:microsoft.com/office/officeart/2005/8/layout/default"/>
    <dgm:cxn modelId="{88710267-30C3-458E-9958-11CE52943E5F}" srcId="{599BF7B0-0CFD-46C2-960B-0FF8414B6F35}" destId="{03165988-5D63-426F-A400-E2BAF9D87722}" srcOrd="4" destOrd="0" parTransId="{7AA4D326-B97B-48C1-BFFC-B037CCBA5509}" sibTransId="{71783289-1A2F-4211-8AF7-E62D62AA61A4}"/>
    <dgm:cxn modelId="{A4506E6E-044D-450D-985D-F24D84FF1A81}" type="presOf" srcId="{E36E0D50-9733-439F-BCE4-2166D7FD85A7}" destId="{7704F2AC-0BA8-445B-9CEB-79012D83EE53}" srcOrd="0" destOrd="0" presId="urn:microsoft.com/office/officeart/2005/8/layout/default"/>
    <dgm:cxn modelId="{0ACFD86F-CAC0-49CA-930F-C2DA99F1AB7A}" srcId="{599BF7B0-0CFD-46C2-960B-0FF8414B6F35}" destId="{B7083544-013E-49D1-B71D-DC00D6098356}" srcOrd="1" destOrd="0" parTransId="{9C48E3A6-BF5D-4C98-B97F-6621836EB146}" sibTransId="{BEF25BD1-E15F-4788-A865-829F3260AFF2}"/>
    <dgm:cxn modelId="{CF29BC95-77D9-4CF1-B704-282D1D3B7B6B}" type="presOf" srcId="{03165988-5D63-426F-A400-E2BAF9D87722}" destId="{21B63915-014B-44B0-B6DD-ADDDED1CE389}" srcOrd="0" destOrd="0" presId="urn:microsoft.com/office/officeart/2005/8/layout/default"/>
    <dgm:cxn modelId="{329EDC96-7436-4CB0-A49F-ECA8561187B1}" type="presOf" srcId="{96C6A96C-3882-458A-B955-906889B5C1EA}" destId="{BDC20599-5EA1-4F14-9BD0-AADB1DA47045}" srcOrd="0" destOrd="0" presId="urn:microsoft.com/office/officeart/2005/8/layout/default"/>
    <dgm:cxn modelId="{2DFBD2A7-9476-43AF-8F67-E1309C8A7D76}" srcId="{599BF7B0-0CFD-46C2-960B-0FF8414B6F35}" destId="{96C6A96C-3882-458A-B955-906889B5C1EA}" srcOrd="0" destOrd="0" parTransId="{F1795C4F-A0FC-4199-8F74-669191CEC0E8}" sibTransId="{A67C1D4D-E6A0-4FEB-9D8F-E9CCD5C541E0}"/>
    <dgm:cxn modelId="{CA0389D5-413E-441A-A4BE-B5976615E4ED}" srcId="{599BF7B0-0CFD-46C2-960B-0FF8414B6F35}" destId="{5024593C-F60B-4401-A083-CD7C5E7BF3B5}" srcOrd="2" destOrd="0" parTransId="{67420E77-6405-4217-AB04-BA2D41E7E1AF}" sibTransId="{69E552C2-EAE0-4577-ADAA-74355353B1B3}"/>
    <dgm:cxn modelId="{5CE8F2DC-B347-4795-9FC9-BCBA368EC865}" type="presOf" srcId="{B7083544-013E-49D1-B71D-DC00D6098356}" destId="{F1FE0610-2519-4039-B3E3-87CE1A02F57D}" srcOrd="0" destOrd="0" presId="urn:microsoft.com/office/officeart/2005/8/layout/default"/>
    <dgm:cxn modelId="{5FCC78F9-4B48-4D04-8349-086FD18F0456}" type="presParOf" srcId="{6DC2EAD2-52C3-4B6B-8298-945221BF2921}" destId="{BDC20599-5EA1-4F14-9BD0-AADB1DA47045}" srcOrd="0" destOrd="0" presId="urn:microsoft.com/office/officeart/2005/8/layout/default"/>
    <dgm:cxn modelId="{CDF108B3-E796-4DC9-99F8-E36AAD2C032C}" type="presParOf" srcId="{6DC2EAD2-52C3-4B6B-8298-945221BF2921}" destId="{136B777D-08DB-4751-BBD6-9D7510222422}" srcOrd="1" destOrd="0" presId="urn:microsoft.com/office/officeart/2005/8/layout/default"/>
    <dgm:cxn modelId="{C778A7FC-DFFD-450E-B6B6-4FE2E2E599D2}" type="presParOf" srcId="{6DC2EAD2-52C3-4B6B-8298-945221BF2921}" destId="{F1FE0610-2519-4039-B3E3-87CE1A02F57D}" srcOrd="2" destOrd="0" presId="urn:microsoft.com/office/officeart/2005/8/layout/default"/>
    <dgm:cxn modelId="{529BA79D-3396-4F87-B8DE-89E0CE4EF928}" type="presParOf" srcId="{6DC2EAD2-52C3-4B6B-8298-945221BF2921}" destId="{3E9CA673-473C-4A52-9C7E-28118A6DF401}" srcOrd="3" destOrd="0" presId="urn:microsoft.com/office/officeart/2005/8/layout/default"/>
    <dgm:cxn modelId="{9CBC81C9-87B1-4454-B99B-621B9425C660}" type="presParOf" srcId="{6DC2EAD2-52C3-4B6B-8298-945221BF2921}" destId="{9031D473-1AA0-42BC-AC51-509073E66784}" srcOrd="4" destOrd="0" presId="urn:microsoft.com/office/officeart/2005/8/layout/default"/>
    <dgm:cxn modelId="{E83D7271-CE33-433B-AADA-13D0BDEAB491}" type="presParOf" srcId="{6DC2EAD2-52C3-4B6B-8298-945221BF2921}" destId="{787A1C10-DC38-41C9-9278-B697DA82C477}" srcOrd="5" destOrd="0" presId="urn:microsoft.com/office/officeart/2005/8/layout/default"/>
    <dgm:cxn modelId="{301D8EE4-73A8-4120-9005-9DDAB05DE84D}" type="presParOf" srcId="{6DC2EAD2-52C3-4B6B-8298-945221BF2921}" destId="{7704F2AC-0BA8-445B-9CEB-79012D83EE53}" srcOrd="6" destOrd="0" presId="urn:microsoft.com/office/officeart/2005/8/layout/default"/>
    <dgm:cxn modelId="{AA8B6E89-0A7C-4E89-836C-E4BD71AD93F5}" type="presParOf" srcId="{6DC2EAD2-52C3-4B6B-8298-945221BF2921}" destId="{7D78EC14-A840-455D-9ADA-1567C2952576}" srcOrd="7" destOrd="0" presId="urn:microsoft.com/office/officeart/2005/8/layout/default"/>
    <dgm:cxn modelId="{FFC7789B-7A40-4969-8EF4-00646AFE9F76}" type="presParOf" srcId="{6DC2EAD2-52C3-4B6B-8298-945221BF2921}" destId="{21B63915-014B-44B0-B6DD-ADDDED1CE389}" srcOrd="8" destOrd="0" presId="urn:microsoft.com/office/officeart/2005/8/layout/default"/>
    <dgm:cxn modelId="{6B78B36F-A0AD-4B33-9FCC-28BF94DA5B5C}" type="presParOf" srcId="{6DC2EAD2-52C3-4B6B-8298-945221BF2921}" destId="{B03BD13C-6BFE-4B64-A9E2-101CC7571319}" srcOrd="9" destOrd="0" presId="urn:microsoft.com/office/officeart/2005/8/layout/default"/>
    <dgm:cxn modelId="{02DA3F0F-6813-4D8D-9905-E637EAF60D2C}" type="presParOf" srcId="{6DC2EAD2-52C3-4B6B-8298-945221BF2921}" destId="{C36F5613-3052-45CF-9BEB-B3E6310D150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3C87050-011E-418E-86BD-105909D521B2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D672A767-791A-4BEB-8635-68333E503690}">
      <dgm:prSet/>
      <dgm:spPr/>
      <dgm:t>
        <a:bodyPr/>
        <a:lstStyle/>
        <a:p>
          <a:r>
            <a:rPr lang="en-US"/>
            <a:t>Vår vision i ett ord: Tillsammans.</a:t>
          </a:r>
        </a:p>
      </dgm:t>
    </dgm:pt>
    <dgm:pt modelId="{42CAAC63-DC6A-4169-85BE-F730DDA1C389}" type="parTrans" cxnId="{AB5F0AC7-BF0F-44C5-BEEE-F1F40CCCCD37}">
      <dgm:prSet/>
      <dgm:spPr/>
      <dgm:t>
        <a:bodyPr/>
        <a:lstStyle/>
        <a:p>
          <a:endParaRPr lang="en-US"/>
        </a:p>
      </dgm:t>
    </dgm:pt>
    <dgm:pt modelId="{BC77306D-4C7B-49C4-93D2-8BAC81C382CA}" type="sibTrans" cxnId="{AB5F0AC7-BF0F-44C5-BEEE-F1F40CCCCD37}">
      <dgm:prSet/>
      <dgm:spPr/>
      <dgm:t>
        <a:bodyPr/>
        <a:lstStyle/>
        <a:p>
          <a:endParaRPr lang="en-US"/>
        </a:p>
      </dgm:t>
    </dgm:pt>
    <dgm:pt modelId="{0DAD6C1B-8736-470B-8711-EDA47446FEAF}">
      <dgm:prSet/>
      <dgm:spPr/>
      <dgm:t>
        <a:bodyPr/>
        <a:lstStyle/>
        <a:p>
          <a:r>
            <a:rPr lang="en-US"/>
            <a:t>Vi bygger framtidens Ale Handboll genom:</a:t>
          </a:r>
        </a:p>
      </dgm:t>
    </dgm:pt>
    <dgm:pt modelId="{62B4143E-FB50-4795-9090-A94B7458C479}" type="parTrans" cxnId="{7CB57A9A-5E8B-4AED-8440-56E984F73649}">
      <dgm:prSet/>
      <dgm:spPr/>
      <dgm:t>
        <a:bodyPr/>
        <a:lstStyle/>
        <a:p>
          <a:endParaRPr lang="en-US"/>
        </a:p>
      </dgm:t>
    </dgm:pt>
    <dgm:pt modelId="{369F3D8C-CC9B-44FE-8C53-52EEAEF46830}" type="sibTrans" cxnId="{7CB57A9A-5E8B-4AED-8440-56E984F73649}">
      <dgm:prSet/>
      <dgm:spPr/>
      <dgm:t>
        <a:bodyPr/>
        <a:lstStyle/>
        <a:p>
          <a:endParaRPr lang="en-US"/>
        </a:p>
      </dgm:t>
    </dgm:pt>
    <dgm:pt modelId="{FDDDCCB3-A1D1-4632-9F0A-06E65F27E45B}">
      <dgm:prSet/>
      <dgm:spPr/>
      <dgm:t>
        <a:bodyPr/>
        <a:lstStyle/>
        <a:p>
          <a:r>
            <a:rPr lang="en-US"/>
            <a:t>• Utbildning</a:t>
          </a:r>
        </a:p>
      </dgm:t>
    </dgm:pt>
    <dgm:pt modelId="{730AA9CF-C49F-4E6A-A916-FC3AE22684DD}" type="parTrans" cxnId="{68C9FDC1-4AF4-4280-85DE-43F243BA9F71}">
      <dgm:prSet/>
      <dgm:spPr/>
      <dgm:t>
        <a:bodyPr/>
        <a:lstStyle/>
        <a:p>
          <a:endParaRPr lang="en-US"/>
        </a:p>
      </dgm:t>
    </dgm:pt>
    <dgm:pt modelId="{3C92933F-825E-445A-AB83-D9DCC415A911}" type="sibTrans" cxnId="{68C9FDC1-4AF4-4280-85DE-43F243BA9F71}">
      <dgm:prSet/>
      <dgm:spPr/>
      <dgm:t>
        <a:bodyPr/>
        <a:lstStyle/>
        <a:p>
          <a:endParaRPr lang="en-US"/>
        </a:p>
      </dgm:t>
    </dgm:pt>
    <dgm:pt modelId="{B7B8937B-63F6-47F8-9013-7D62B69F76D3}">
      <dgm:prSet/>
      <dgm:spPr/>
      <dgm:t>
        <a:bodyPr/>
        <a:lstStyle/>
        <a:p>
          <a:r>
            <a:rPr lang="en-US"/>
            <a:t>• Engagemang</a:t>
          </a:r>
        </a:p>
      </dgm:t>
    </dgm:pt>
    <dgm:pt modelId="{A0635EA4-D276-4FA5-BB56-979EC31E5CE3}" type="parTrans" cxnId="{95479902-D098-4BE1-8BEC-FFD93815E377}">
      <dgm:prSet/>
      <dgm:spPr/>
      <dgm:t>
        <a:bodyPr/>
        <a:lstStyle/>
        <a:p>
          <a:endParaRPr lang="en-US"/>
        </a:p>
      </dgm:t>
    </dgm:pt>
    <dgm:pt modelId="{329DE615-C150-4BC0-BEE6-B7FE56DBCFE8}" type="sibTrans" cxnId="{95479902-D098-4BE1-8BEC-FFD93815E377}">
      <dgm:prSet/>
      <dgm:spPr/>
      <dgm:t>
        <a:bodyPr/>
        <a:lstStyle/>
        <a:p>
          <a:endParaRPr lang="en-US"/>
        </a:p>
      </dgm:t>
    </dgm:pt>
    <dgm:pt modelId="{63D81C3E-7714-4D51-B88B-BF25B75B2B18}">
      <dgm:prSet/>
      <dgm:spPr/>
      <dgm:t>
        <a:bodyPr/>
        <a:lstStyle/>
        <a:p>
          <a:r>
            <a:rPr lang="en-US"/>
            <a:t>• Trygghet</a:t>
          </a:r>
        </a:p>
      </dgm:t>
    </dgm:pt>
    <dgm:pt modelId="{79732910-1C35-46A7-8C88-CFD9EA50D45A}" type="parTrans" cxnId="{575BE835-2401-4777-9A71-99BFBD874131}">
      <dgm:prSet/>
      <dgm:spPr/>
      <dgm:t>
        <a:bodyPr/>
        <a:lstStyle/>
        <a:p>
          <a:endParaRPr lang="en-US"/>
        </a:p>
      </dgm:t>
    </dgm:pt>
    <dgm:pt modelId="{F8D6DC9E-91BD-40E1-82F8-17924E506B24}" type="sibTrans" cxnId="{575BE835-2401-4777-9A71-99BFBD874131}">
      <dgm:prSet/>
      <dgm:spPr/>
      <dgm:t>
        <a:bodyPr/>
        <a:lstStyle/>
        <a:p>
          <a:endParaRPr lang="en-US"/>
        </a:p>
      </dgm:t>
    </dgm:pt>
    <dgm:pt modelId="{639441F9-1668-4583-82D3-FA07988CFB49}">
      <dgm:prSet/>
      <dgm:spPr/>
      <dgm:t>
        <a:bodyPr/>
        <a:lstStyle/>
        <a:p>
          <a:r>
            <a:rPr lang="en-US"/>
            <a:t>• Glädje</a:t>
          </a:r>
        </a:p>
      </dgm:t>
    </dgm:pt>
    <dgm:pt modelId="{6481CEFA-8443-4429-8764-16F9445801C2}" type="parTrans" cxnId="{A672E228-5FD4-4391-8275-C8EF13402AC1}">
      <dgm:prSet/>
      <dgm:spPr/>
      <dgm:t>
        <a:bodyPr/>
        <a:lstStyle/>
        <a:p>
          <a:endParaRPr lang="en-US"/>
        </a:p>
      </dgm:t>
    </dgm:pt>
    <dgm:pt modelId="{D8EF982C-99B6-4B96-8C50-24DCBCAF0747}" type="sibTrans" cxnId="{A672E228-5FD4-4391-8275-C8EF13402AC1}">
      <dgm:prSet/>
      <dgm:spPr/>
      <dgm:t>
        <a:bodyPr/>
        <a:lstStyle/>
        <a:p>
          <a:endParaRPr lang="en-US"/>
        </a:p>
      </dgm:t>
    </dgm:pt>
    <dgm:pt modelId="{B39B5B80-86C2-498C-8C14-14627ED33E47}">
      <dgm:prSet/>
      <dgm:spPr/>
      <dgm:t>
        <a:bodyPr/>
        <a:lstStyle/>
        <a:p>
          <a:r>
            <a:rPr lang="en-US"/>
            <a:t>• Gemenskap</a:t>
          </a:r>
        </a:p>
      </dgm:t>
    </dgm:pt>
    <dgm:pt modelId="{E5B29279-B58A-43F4-9286-76D3FFDF3EC1}" type="parTrans" cxnId="{C8DF5969-3B54-4FEF-B9B2-8A8CAB9C94D8}">
      <dgm:prSet/>
      <dgm:spPr/>
      <dgm:t>
        <a:bodyPr/>
        <a:lstStyle/>
        <a:p>
          <a:endParaRPr lang="en-US"/>
        </a:p>
      </dgm:t>
    </dgm:pt>
    <dgm:pt modelId="{17732D6B-6DBF-44D1-BE76-37105AFF63CB}" type="sibTrans" cxnId="{C8DF5969-3B54-4FEF-B9B2-8A8CAB9C94D8}">
      <dgm:prSet/>
      <dgm:spPr/>
      <dgm:t>
        <a:bodyPr/>
        <a:lstStyle/>
        <a:p>
          <a:endParaRPr lang="en-US"/>
        </a:p>
      </dgm:t>
    </dgm:pt>
    <dgm:pt modelId="{F9158DC7-7A16-4A68-AB78-2BA3F9DE6330}" type="pres">
      <dgm:prSet presAssocID="{63C87050-011E-418E-86BD-105909D521B2}" presName="vert0" presStyleCnt="0">
        <dgm:presLayoutVars>
          <dgm:dir/>
          <dgm:animOne val="branch"/>
          <dgm:animLvl val="lvl"/>
        </dgm:presLayoutVars>
      </dgm:prSet>
      <dgm:spPr/>
    </dgm:pt>
    <dgm:pt modelId="{C2670930-5716-4377-BB98-20EC72FE1163}" type="pres">
      <dgm:prSet presAssocID="{D672A767-791A-4BEB-8635-68333E503690}" presName="thickLine" presStyleLbl="alignNode1" presStyleIdx="0" presStyleCnt="7"/>
      <dgm:spPr/>
    </dgm:pt>
    <dgm:pt modelId="{6629AFFC-1858-4F2E-A615-B77432A3A31F}" type="pres">
      <dgm:prSet presAssocID="{D672A767-791A-4BEB-8635-68333E503690}" presName="horz1" presStyleCnt="0"/>
      <dgm:spPr/>
    </dgm:pt>
    <dgm:pt modelId="{534CD3C9-56BB-4187-9848-2A902385C309}" type="pres">
      <dgm:prSet presAssocID="{D672A767-791A-4BEB-8635-68333E503690}" presName="tx1" presStyleLbl="revTx" presStyleIdx="0" presStyleCnt="7"/>
      <dgm:spPr/>
    </dgm:pt>
    <dgm:pt modelId="{9A86ECAF-D955-4599-9DBD-3EF5B36FE4C9}" type="pres">
      <dgm:prSet presAssocID="{D672A767-791A-4BEB-8635-68333E503690}" presName="vert1" presStyleCnt="0"/>
      <dgm:spPr/>
    </dgm:pt>
    <dgm:pt modelId="{1B8B3170-FFE0-4E22-8116-FA352A17DBF3}" type="pres">
      <dgm:prSet presAssocID="{0DAD6C1B-8736-470B-8711-EDA47446FEAF}" presName="thickLine" presStyleLbl="alignNode1" presStyleIdx="1" presStyleCnt="7"/>
      <dgm:spPr/>
    </dgm:pt>
    <dgm:pt modelId="{3F56C089-6943-4DD8-A885-5438A73644DB}" type="pres">
      <dgm:prSet presAssocID="{0DAD6C1B-8736-470B-8711-EDA47446FEAF}" presName="horz1" presStyleCnt="0"/>
      <dgm:spPr/>
    </dgm:pt>
    <dgm:pt modelId="{98022C6D-7DF9-4143-8013-4BA8C80ACE74}" type="pres">
      <dgm:prSet presAssocID="{0DAD6C1B-8736-470B-8711-EDA47446FEAF}" presName="tx1" presStyleLbl="revTx" presStyleIdx="1" presStyleCnt="7"/>
      <dgm:spPr/>
    </dgm:pt>
    <dgm:pt modelId="{2BB7524B-6D91-4A69-9726-CCDD3589488F}" type="pres">
      <dgm:prSet presAssocID="{0DAD6C1B-8736-470B-8711-EDA47446FEAF}" presName="vert1" presStyleCnt="0"/>
      <dgm:spPr/>
    </dgm:pt>
    <dgm:pt modelId="{99890EFA-ED73-4C3F-83C0-E719844D2BE4}" type="pres">
      <dgm:prSet presAssocID="{FDDDCCB3-A1D1-4632-9F0A-06E65F27E45B}" presName="thickLine" presStyleLbl="alignNode1" presStyleIdx="2" presStyleCnt="7"/>
      <dgm:spPr/>
    </dgm:pt>
    <dgm:pt modelId="{C168C6FF-A198-41CB-A248-C65B09AB6D69}" type="pres">
      <dgm:prSet presAssocID="{FDDDCCB3-A1D1-4632-9F0A-06E65F27E45B}" presName="horz1" presStyleCnt="0"/>
      <dgm:spPr/>
    </dgm:pt>
    <dgm:pt modelId="{E9A5C316-66BD-4474-A743-73312A266D22}" type="pres">
      <dgm:prSet presAssocID="{FDDDCCB3-A1D1-4632-9F0A-06E65F27E45B}" presName="tx1" presStyleLbl="revTx" presStyleIdx="2" presStyleCnt="7"/>
      <dgm:spPr/>
    </dgm:pt>
    <dgm:pt modelId="{4D784098-6F53-40AD-B197-34F81D39F328}" type="pres">
      <dgm:prSet presAssocID="{FDDDCCB3-A1D1-4632-9F0A-06E65F27E45B}" presName="vert1" presStyleCnt="0"/>
      <dgm:spPr/>
    </dgm:pt>
    <dgm:pt modelId="{490F9B6F-65DC-4CB8-8232-DD5CBBCC0DAC}" type="pres">
      <dgm:prSet presAssocID="{B7B8937B-63F6-47F8-9013-7D62B69F76D3}" presName="thickLine" presStyleLbl="alignNode1" presStyleIdx="3" presStyleCnt="7"/>
      <dgm:spPr/>
    </dgm:pt>
    <dgm:pt modelId="{D16A948F-4D29-4C69-8F38-1128E574B0D6}" type="pres">
      <dgm:prSet presAssocID="{B7B8937B-63F6-47F8-9013-7D62B69F76D3}" presName="horz1" presStyleCnt="0"/>
      <dgm:spPr/>
    </dgm:pt>
    <dgm:pt modelId="{803399A2-BF1B-4C3F-A130-F7D713838BB9}" type="pres">
      <dgm:prSet presAssocID="{B7B8937B-63F6-47F8-9013-7D62B69F76D3}" presName="tx1" presStyleLbl="revTx" presStyleIdx="3" presStyleCnt="7"/>
      <dgm:spPr/>
    </dgm:pt>
    <dgm:pt modelId="{23DAF575-6A28-40C9-9AD3-02BDEF478C9F}" type="pres">
      <dgm:prSet presAssocID="{B7B8937B-63F6-47F8-9013-7D62B69F76D3}" presName="vert1" presStyleCnt="0"/>
      <dgm:spPr/>
    </dgm:pt>
    <dgm:pt modelId="{366690DA-68C4-48BA-9885-678446FD46EA}" type="pres">
      <dgm:prSet presAssocID="{63D81C3E-7714-4D51-B88B-BF25B75B2B18}" presName="thickLine" presStyleLbl="alignNode1" presStyleIdx="4" presStyleCnt="7"/>
      <dgm:spPr/>
    </dgm:pt>
    <dgm:pt modelId="{941B7B2D-2BD5-4686-B535-7CD47AADEEF2}" type="pres">
      <dgm:prSet presAssocID="{63D81C3E-7714-4D51-B88B-BF25B75B2B18}" presName="horz1" presStyleCnt="0"/>
      <dgm:spPr/>
    </dgm:pt>
    <dgm:pt modelId="{02E896E7-9E36-4339-B3A8-A7CAB7779BCD}" type="pres">
      <dgm:prSet presAssocID="{63D81C3E-7714-4D51-B88B-BF25B75B2B18}" presName="tx1" presStyleLbl="revTx" presStyleIdx="4" presStyleCnt="7"/>
      <dgm:spPr/>
    </dgm:pt>
    <dgm:pt modelId="{0EB93FD4-607E-47DE-A627-148B560D59CE}" type="pres">
      <dgm:prSet presAssocID="{63D81C3E-7714-4D51-B88B-BF25B75B2B18}" presName="vert1" presStyleCnt="0"/>
      <dgm:spPr/>
    </dgm:pt>
    <dgm:pt modelId="{1E964700-44B8-4EF8-8EAE-4AA0322BBE99}" type="pres">
      <dgm:prSet presAssocID="{639441F9-1668-4583-82D3-FA07988CFB49}" presName="thickLine" presStyleLbl="alignNode1" presStyleIdx="5" presStyleCnt="7"/>
      <dgm:spPr/>
    </dgm:pt>
    <dgm:pt modelId="{74FC0AE0-53AC-4645-9A68-0D246E9890F2}" type="pres">
      <dgm:prSet presAssocID="{639441F9-1668-4583-82D3-FA07988CFB49}" presName="horz1" presStyleCnt="0"/>
      <dgm:spPr/>
    </dgm:pt>
    <dgm:pt modelId="{2E9A0CC8-1BBC-4728-A275-8D98656B91CE}" type="pres">
      <dgm:prSet presAssocID="{639441F9-1668-4583-82D3-FA07988CFB49}" presName="tx1" presStyleLbl="revTx" presStyleIdx="5" presStyleCnt="7"/>
      <dgm:spPr/>
    </dgm:pt>
    <dgm:pt modelId="{3A0AE30A-F676-458C-9B7A-0F3E8087FA5D}" type="pres">
      <dgm:prSet presAssocID="{639441F9-1668-4583-82D3-FA07988CFB49}" presName="vert1" presStyleCnt="0"/>
      <dgm:spPr/>
    </dgm:pt>
    <dgm:pt modelId="{5B645D60-BAF1-4882-AB2C-C07BDC2B9A53}" type="pres">
      <dgm:prSet presAssocID="{B39B5B80-86C2-498C-8C14-14627ED33E47}" presName="thickLine" presStyleLbl="alignNode1" presStyleIdx="6" presStyleCnt="7"/>
      <dgm:spPr/>
    </dgm:pt>
    <dgm:pt modelId="{2B32D739-544A-4EA9-B076-7F54DBD9F987}" type="pres">
      <dgm:prSet presAssocID="{B39B5B80-86C2-498C-8C14-14627ED33E47}" presName="horz1" presStyleCnt="0"/>
      <dgm:spPr/>
    </dgm:pt>
    <dgm:pt modelId="{FFBFF6E1-14F3-4E10-B597-30B7C1B7AFDB}" type="pres">
      <dgm:prSet presAssocID="{B39B5B80-86C2-498C-8C14-14627ED33E47}" presName="tx1" presStyleLbl="revTx" presStyleIdx="6" presStyleCnt="7"/>
      <dgm:spPr/>
    </dgm:pt>
    <dgm:pt modelId="{6911DB56-A725-41F5-BCFF-41BCD6FE8972}" type="pres">
      <dgm:prSet presAssocID="{B39B5B80-86C2-498C-8C14-14627ED33E47}" presName="vert1" presStyleCnt="0"/>
      <dgm:spPr/>
    </dgm:pt>
  </dgm:ptLst>
  <dgm:cxnLst>
    <dgm:cxn modelId="{95479902-D098-4BE1-8BEC-FFD93815E377}" srcId="{63C87050-011E-418E-86BD-105909D521B2}" destId="{B7B8937B-63F6-47F8-9013-7D62B69F76D3}" srcOrd="3" destOrd="0" parTransId="{A0635EA4-D276-4FA5-BB56-979EC31E5CE3}" sibTransId="{329DE615-C150-4BC0-BEE6-B7FE56DBCFE8}"/>
    <dgm:cxn modelId="{A672E228-5FD4-4391-8275-C8EF13402AC1}" srcId="{63C87050-011E-418E-86BD-105909D521B2}" destId="{639441F9-1668-4583-82D3-FA07988CFB49}" srcOrd="5" destOrd="0" parTransId="{6481CEFA-8443-4429-8764-16F9445801C2}" sibTransId="{D8EF982C-99B6-4B96-8C50-24DCBCAF0747}"/>
    <dgm:cxn modelId="{575BE835-2401-4777-9A71-99BFBD874131}" srcId="{63C87050-011E-418E-86BD-105909D521B2}" destId="{63D81C3E-7714-4D51-B88B-BF25B75B2B18}" srcOrd="4" destOrd="0" parTransId="{79732910-1C35-46A7-8C88-CFD9EA50D45A}" sibTransId="{F8D6DC9E-91BD-40E1-82F8-17924E506B24}"/>
    <dgm:cxn modelId="{B8964E3D-A883-4089-850D-45EB3E7B11EE}" type="presOf" srcId="{FDDDCCB3-A1D1-4632-9F0A-06E65F27E45B}" destId="{E9A5C316-66BD-4474-A743-73312A266D22}" srcOrd="0" destOrd="0" presId="urn:microsoft.com/office/officeart/2008/layout/LinedList"/>
    <dgm:cxn modelId="{35943146-3108-4B72-8B21-5CCBF6470780}" type="presOf" srcId="{B7B8937B-63F6-47F8-9013-7D62B69F76D3}" destId="{803399A2-BF1B-4C3F-A130-F7D713838BB9}" srcOrd="0" destOrd="0" presId="urn:microsoft.com/office/officeart/2008/layout/LinedList"/>
    <dgm:cxn modelId="{6C0CEB46-3E3E-4A3E-912E-1041C5960C15}" type="presOf" srcId="{63C87050-011E-418E-86BD-105909D521B2}" destId="{F9158DC7-7A16-4A68-AB78-2BA3F9DE6330}" srcOrd="0" destOrd="0" presId="urn:microsoft.com/office/officeart/2008/layout/LinedList"/>
    <dgm:cxn modelId="{C8DF5969-3B54-4FEF-B9B2-8A8CAB9C94D8}" srcId="{63C87050-011E-418E-86BD-105909D521B2}" destId="{B39B5B80-86C2-498C-8C14-14627ED33E47}" srcOrd="6" destOrd="0" parTransId="{E5B29279-B58A-43F4-9286-76D3FFDF3EC1}" sibTransId="{17732D6B-6DBF-44D1-BE76-37105AFF63CB}"/>
    <dgm:cxn modelId="{10A6C44F-02BE-4550-8F80-AFBA0CF1EF30}" type="presOf" srcId="{639441F9-1668-4583-82D3-FA07988CFB49}" destId="{2E9A0CC8-1BBC-4728-A275-8D98656B91CE}" srcOrd="0" destOrd="0" presId="urn:microsoft.com/office/officeart/2008/layout/LinedList"/>
    <dgm:cxn modelId="{5FE7F693-CB53-4C2A-AFC7-492B5A3FFD70}" type="presOf" srcId="{D672A767-791A-4BEB-8635-68333E503690}" destId="{534CD3C9-56BB-4187-9848-2A902385C309}" srcOrd="0" destOrd="0" presId="urn:microsoft.com/office/officeart/2008/layout/LinedList"/>
    <dgm:cxn modelId="{7CB57A9A-5E8B-4AED-8440-56E984F73649}" srcId="{63C87050-011E-418E-86BD-105909D521B2}" destId="{0DAD6C1B-8736-470B-8711-EDA47446FEAF}" srcOrd="1" destOrd="0" parTransId="{62B4143E-FB50-4795-9090-A94B7458C479}" sibTransId="{369F3D8C-CC9B-44FE-8C53-52EEAEF46830}"/>
    <dgm:cxn modelId="{68C9FDC1-4AF4-4280-85DE-43F243BA9F71}" srcId="{63C87050-011E-418E-86BD-105909D521B2}" destId="{FDDDCCB3-A1D1-4632-9F0A-06E65F27E45B}" srcOrd="2" destOrd="0" parTransId="{730AA9CF-C49F-4E6A-A916-FC3AE22684DD}" sibTransId="{3C92933F-825E-445A-AB83-D9DCC415A911}"/>
    <dgm:cxn modelId="{AB5F0AC7-BF0F-44C5-BEEE-F1F40CCCCD37}" srcId="{63C87050-011E-418E-86BD-105909D521B2}" destId="{D672A767-791A-4BEB-8635-68333E503690}" srcOrd="0" destOrd="0" parTransId="{42CAAC63-DC6A-4169-85BE-F730DDA1C389}" sibTransId="{BC77306D-4C7B-49C4-93D2-8BAC81C382CA}"/>
    <dgm:cxn modelId="{37AEE1CB-54AC-4917-8CB3-252935A5D064}" type="presOf" srcId="{0DAD6C1B-8736-470B-8711-EDA47446FEAF}" destId="{98022C6D-7DF9-4143-8013-4BA8C80ACE74}" srcOrd="0" destOrd="0" presId="urn:microsoft.com/office/officeart/2008/layout/LinedList"/>
    <dgm:cxn modelId="{FA9B76DA-F909-4E70-9E49-842482608622}" type="presOf" srcId="{63D81C3E-7714-4D51-B88B-BF25B75B2B18}" destId="{02E896E7-9E36-4339-B3A8-A7CAB7779BCD}" srcOrd="0" destOrd="0" presId="urn:microsoft.com/office/officeart/2008/layout/LinedList"/>
    <dgm:cxn modelId="{AFF404E5-95B1-4F2D-841B-EDF32DFA8117}" type="presOf" srcId="{B39B5B80-86C2-498C-8C14-14627ED33E47}" destId="{FFBFF6E1-14F3-4E10-B597-30B7C1B7AFDB}" srcOrd="0" destOrd="0" presId="urn:microsoft.com/office/officeart/2008/layout/LinedList"/>
    <dgm:cxn modelId="{75089648-923D-40C0-8C35-D0D57EAD7071}" type="presParOf" srcId="{F9158DC7-7A16-4A68-AB78-2BA3F9DE6330}" destId="{C2670930-5716-4377-BB98-20EC72FE1163}" srcOrd="0" destOrd="0" presId="urn:microsoft.com/office/officeart/2008/layout/LinedList"/>
    <dgm:cxn modelId="{9BADC1E7-CFC8-4C79-8917-667E4BBC1732}" type="presParOf" srcId="{F9158DC7-7A16-4A68-AB78-2BA3F9DE6330}" destId="{6629AFFC-1858-4F2E-A615-B77432A3A31F}" srcOrd="1" destOrd="0" presId="urn:microsoft.com/office/officeart/2008/layout/LinedList"/>
    <dgm:cxn modelId="{29EF0618-1675-45FD-8BB6-D9D320C777F7}" type="presParOf" srcId="{6629AFFC-1858-4F2E-A615-B77432A3A31F}" destId="{534CD3C9-56BB-4187-9848-2A902385C309}" srcOrd="0" destOrd="0" presId="urn:microsoft.com/office/officeart/2008/layout/LinedList"/>
    <dgm:cxn modelId="{F1BEAB19-40A2-4C79-AFC1-7BBC3EA12EBF}" type="presParOf" srcId="{6629AFFC-1858-4F2E-A615-B77432A3A31F}" destId="{9A86ECAF-D955-4599-9DBD-3EF5B36FE4C9}" srcOrd="1" destOrd="0" presId="urn:microsoft.com/office/officeart/2008/layout/LinedList"/>
    <dgm:cxn modelId="{772B9247-5FE4-417F-B8C9-271D1583E255}" type="presParOf" srcId="{F9158DC7-7A16-4A68-AB78-2BA3F9DE6330}" destId="{1B8B3170-FFE0-4E22-8116-FA352A17DBF3}" srcOrd="2" destOrd="0" presId="urn:microsoft.com/office/officeart/2008/layout/LinedList"/>
    <dgm:cxn modelId="{E95D5BDF-71B7-458D-93E8-10413319D29F}" type="presParOf" srcId="{F9158DC7-7A16-4A68-AB78-2BA3F9DE6330}" destId="{3F56C089-6943-4DD8-A885-5438A73644DB}" srcOrd="3" destOrd="0" presId="urn:microsoft.com/office/officeart/2008/layout/LinedList"/>
    <dgm:cxn modelId="{722D3164-5C21-4825-AAAE-BBE8F0C9F332}" type="presParOf" srcId="{3F56C089-6943-4DD8-A885-5438A73644DB}" destId="{98022C6D-7DF9-4143-8013-4BA8C80ACE74}" srcOrd="0" destOrd="0" presId="urn:microsoft.com/office/officeart/2008/layout/LinedList"/>
    <dgm:cxn modelId="{DC983C37-BDE2-4A48-BB38-16ACF01CAE76}" type="presParOf" srcId="{3F56C089-6943-4DD8-A885-5438A73644DB}" destId="{2BB7524B-6D91-4A69-9726-CCDD3589488F}" srcOrd="1" destOrd="0" presId="urn:microsoft.com/office/officeart/2008/layout/LinedList"/>
    <dgm:cxn modelId="{67CD3442-856D-4F29-BA05-0908D3127651}" type="presParOf" srcId="{F9158DC7-7A16-4A68-AB78-2BA3F9DE6330}" destId="{99890EFA-ED73-4C3F-83C0-E719844D2BE4}" srcOrd="4" destOrd="0" presId="urn:microsoft.com/office/officeart/2008/layout/LinedList"/>
    <dgm:cxn modelId="{65E20B61-1334-4642-8A39-9A022D31AA22}" type="presParOf" srcId="{F9158DC7-7A16-4A68-AB78-2BA3F9DE6330}" destId="{C168C6FF-A198-41CB-A248-C65B09AB6D69}" srcOrd="5" destOrd="0" presId="urn:microsoft.com/office/officeart/2008/layout/LinedList"/>
    <dgm:cxn modelId="{AEF5DE7B-9B3E-46F0-B4CF-0CE2BB5253E8}" type="presParOf" srcId="{C168C6FF-A198-41CB-A248-C65B09AB6D69}" destId="{E9A5C316-66BD-4474-A743-73312A266D22}" srcOrd="0" destOrd="0" presId="urn:microsoft.com/office/officeart/2008/layout/LinedList"/>
    <dgm:cxn modelId="{F8DC1104-2E95-4E1E-B183-D69FEF66DEA3}" type="presParOf" srcId="{C168C6FF-A198-41CB-A248-C65B09AB6D69}" destId="{4D784098-6F53-40AD-B197-34F81D39F328}" srcOrd="1" destOrd="0" presId="urn:microsoft.com/office/officeart/2008/layout/LinedList"/>
    <dgm:cxn modelId="{B0C844E5-86AE-4609-BBC4-8B5BAA985CED}" type="presParOf" srcId="{F9158DC7-7A16-4A68-AB78-2BA3F9DE6330}" destId="{490F9B6F-65DC-4CB8-8232-DD5CBBCC0DAC}" srcOrd="6" destOrd="0" presId="urn:microsoft.com/office/officeart/2008/layout/LinedList"/>
    <dgm:cxn modelId="{2D1A36FE-EF66-4240-88AA-1573CC548EE8}" type="presParOf" srcId="{F9158DC7-7A16-4A68-AB78-2BA3F9DE6330}" destId="{D16A948F-4D29-4C69-8F38-1128E574B0D6}" srcOrd="7" destOrd="0" presId="urn:microsoft.com/office/officeart/2008/layout/LinedList"/>
    <dgm:cxn modelId="{A9ACE703-4C7A-47CB-AA5E-DE66AC2FDE35}" type="presParOf" srcId="{D16A948F-4D29-4C69-8F38-1128E574B0D6}" destId="{803399A2-BF1B-4C3F-A130-F7D713838BB9}" srcOrd="0" destOrd="0" presId="urn:microsoft.com/office/officeart/2008/layout/LinedList"/>
    <dgm:cxn modelId="{5ADB1D58-1A84-419D-A91E-9963F942A868}" type="presParOf" srcId="{D16A948F-4D29-4C69-8F38-1128E574B0D6}" destId="{23DAF575-6A28-40C9-9AD3-02BDEF478C9F}" srcOrd="1" destOrd="0" presId="urn:microsoft.com/office/officeart/2008/layout/LinedList"/>
    <dgm:cxn modelId="{A42C8298-00BD-460E-967D-727E1F01FC51}" type="presParOf" srcId="{F9158DC7-7A16-4A68-AB78-2BA3F9DE6330}" destId="{366690DA-68C4-48BA-9885-678446FD46EA}" srcOrd="8" destOrd="0" presId="urn:microsoft.com/office/officeart/2008/layout/LinedList"/>
    <dgm:cxn modelId="{59502B33-A42C-4806-9971-274DE042BE4D}" type="presParOf" srcId="{F9158DC7-7A16-4A68-AB78-2BA3F9DE6330}" destId="{941B7B2D-2BD5-4686-B535-7CD47AADEEF2}" srcOrd="9" destOrd="0" presId="urn:microsoft.com/office/officeart/2008/layout/LinedList"/>
    <dgm:cxn modelId="{C5511F90-50A9-4BCB-AFDB-688620ACEB8F}" type="presParOf" srcId="{941B7B2D-2BD5-4686-B535-7CD47AADEEF2}" destId="{02E896E7-9E36-4339-B3A8-A7CAB7779BCD}" srcOrd="0" destOrd="0" presId="urn:microsoft.com/office/officeart/2008/layout/LinedList"/>
    <dgm:cxn modelId="{25D2557D-078B-4A8F-96C4-E47BD544D3F2}" type="presParOf" srcId="{941B7B2D-2BD5-4686-B535-7CD47AADEEF2}" destId="{0EB93FD4-607E-47DE-A627-148B560D59CE}" srcOrd="1" destOrd="0" presId="urn:microsoft.com/office/officeart/2008/layout/LinedList"/>
    <dgm:cxn modelId="{96B249D6-690E-4FA9-A3FD-D91816E52CEB}" type="presParOf" srcId="{F9158DC7-7A16-4A68-AB78-2BA3F9DE6330}" destId="{1E964700-44B8-4EF8-8EAE-4AA0322BBE99}" srcOrd="10" destOrd="0" presId="urn:microsoft.com/office/officeart/2008/layout/LinedList"/>
    <dgm:cxn modelId="{CC737860-B430-4ABA-8A3B-B1120211BCAB}" type="presParOf" srcId="{F9158DC7-7A16-4A68-AB78-2BA3F9DE6330}" destId="{74FC0AE0-53AC-4645-9A68-0D246E9890F2}" srcOrd="11" destOrd="0" presId="urn:microsoft.com/office/officeart/2008/layout/LinedList"/>
    <dgm:cxn modelId="{7413FC39-EC85-4621-93C7-734209313AF8}" type="presParOf" srcId="{74FC0AE0-53AC-4645-9A68-0D246E9890F2}" destId="{2E9A0CC8-1BBC-4728-A275-8D98656B91CE}" srcOrd="0" destOrd="0" presId="urn:microsoft.com/office/officeart/2008/layout/LinedList"/>
    <dgm:cxn modelId="{CF64F3EC-45F4-4C19-84A0-4DF90C27B8FA}" type="presParOf" srcId="{74FC0AE0-53AC-4645-9A68-0D246E9890F2}" destId="{3A0AE30A-F676-458C-9B7A-0F3E8087FA5D}" srcOrd="1" destOrd="0" presId="urn:microsoft.com/office/officeart/2008/layout/LinedList"/>
    <dgm:cxn modelId="{8D4600D4-5C55-4175-84F5-18690140EECC}" type="presParOf" srcId="{F9158DC7-7A16-4A68-AB78-2BA3F9DE6330}" destId="{5B645D60-BAF1-4882-AB2C-C07BDC2B9A53}" srcOrd="12" destOrd="0" presId="urn:microsoft.com/office/officeart/2008/layout/LinedList"/>
    <dgm:cxn modelId="{46602C69-B1E7-4C78-B064-1BFD54704230}" type="presParOf" srcId="{F9158DC7-7A16-4A68-AB78-2BA3F9DE6330}" destId="{2B32D739-544A-4EA9-B076-7F54DBD9F987}" srcOrd="13" destOrd="0" presId="urn:microsoft.com/office/officeart/2008/layout/LinedList"/>
    <dgm:cxn modelId="{F67BAEC1-5016-448A-85E9-94C495B39054}" type="presParOf" srcId="{2B32D739-544A-4EA9-B076-7F54DBD9F987}" destId="{FFBFF6E1-14F3-4E10-B597-30B7C1B7AFDB}" srcOrd="0" destOrd="0" presId="urn:microsoft.com/office/officeart/2008/layout/LinedList"/>
    <dgm:cxn modelId="{65173749-0868-4904-8326-299DA34D2FA5}" type="presParOf" srcId="{2B32D739-544A-4EA9-B076-7F54DBD9F987}" destId="{6911DB56-A725-41F5-BCFF-41BCD6FE89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3B3B0D-15C8-46D4-B613-ED001EE69BF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9A05F1-0C64-44E8-8B10-ADFDFC919C91}">
      <dgm:prSet/>
      <dgm:spPr/>
      <dgm:t>
        <a:bodyPr/>
        <a:lstStyle/>
        <a:p>
          <a:r>
            <a:rPr lang="en-US" dirty="0" err="1"/>
            <a:t>Föräldrar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dirty="0" err="1"/>
            <a:t>ställer</a:t>
          </a:r>
          <a:r>
            <a:rPr lang="en-US" dirty="0"/>
            <a:t> </a:t>
          </a:r>
          <a:r>
            <a:rPr lang="en-US" dirty="0" err="1"/>
            <a:t>upp</a:t>
          </a:r>
          <a:r>
            <a:rPr lang="en-US" dirty="0"/>
            <a:t> i </a:t>
          </a:r>
          <a:r>
            <a:rPr lang="en-US" dirty="0" err="1"/>
            <a:t>kiosken</a:t>
          </a:r>
          <a:endParaRPr lang="en-US" dirty="0"/>
        </a:p>
      </dgm:t>
    </dgm:pt>
    <dgm:pt modelId="{5F8FFBF0-CC19-43C7-A827-FE6F6EFA334D}" type="parTrans" cxnId="{1509F251-1E91-4569-A120-DB01B472C8D7}">
      <dgm:prSet/>
      <dgm:spPr/>
      <dgm:t>
        <a:bodyPr/>
        <a:lstStyle/>
        <a:p>
          <a:endParaRPr lang="en-US"/>
        </a:p>
      </dgm:t>
    </dgm:pt>
    <dgm:pt modelId="{27A75169-09CD-470F-9645-05AB5E8CE167}" type="sibTrans" cxnId="{1509F251-1E91-4569-A120-DB01B472C8D7}">
      <dgm:prSet/>
      <dgm:spPr/>
      <dgm:t>
        <a:bodyPr/>
        <a:lstStyle/>
        <a:p>
          <a:endParaRPr lang="en-US"/>
        </a:p>
      </dgm:t>
    </dgm:pt>
    <dgm:pt modelId="{9CFE05A4-A934-49A4-B98A-BD268BDC47E8}">
      <dgm:prSet/>
      <dgm:spPr/>
      <dgm:t>
        <a:bodyPr/>
        <a:lstStyle/>
        <a:p>
          <a:r>
            <a:rPr lang="en-US" dirty="0" err="1"/>
            <a:t>Ledare</a:t>
          </a:r>
          <a:r>
            <a:rPr lang="en-US" dirty="0"/>
            <a:t> </a:t>
          </a:r>
          <a:r>
            <a:rPr lang="en-US" dirty="0" err="1"/>
            <a:t>som</a:t>
          </a:r>
          <a:r>
            <a:rPr lang="en-US" dirty="0"/>
            <a:t> </a:t>
          </a:r>
          <a:r>
            <a:rPr lang="en-US" dirty="0" err="1"/>
            <a:t>engagerar</a:t>
          </a:r>
          <a:r>
            <a:rPr lang="en-US" dirty="0"/>
            <a:t> sig </a:t>
          </a:r>
          <a:r>
            <a:rPr lang="en-US" dirty="0" err="1"/>
            <a:t>ideellt</a:t>
          </a:r>
          <a:endParaRPr lang="en-US" dirty="0"/>
        </a:p>
      </dgm:t>
    </dgm:pt>
    <dgm:pt modelId="{9512E660-A318-4489-B095-93CAE76BBDAA}" type="parTrans" cxnId="{60CEAAF6-2289-41CF-90F2-E9B40B92C7C4}">
      <dgm:prSet/>
      <dgm:spPr/>
      <dgm:t>
        <a:bodyPr/>
        <a:lstStyle/>
        <a:p>
          <a:endParaRPr lang="en-US"/>
        </a:p>
      </dgm:t>
    </dgm:pt>
    <dgm:pt modelId="{5BDBA7DF-99D4-495A-9F2D-07E59B8FE15A}" type="sibTrans" cxnId="{60CEAAF6-2289-41CF-90F2-E9B40B92C7C4}">
      <dgm:prSet/>
      <dgm:spPr/>
      <dgm:t>
        <a:bodyPr/>
        <a:lstStyle/>
        <a:p>
          <a:endParaRPr lang="en-US"/>
        </a:p>
      </dgm:t>
    </dgm:pt>
    <dgm:pt modelId="{6564D930-CEB2-4872-8538-96664D0FAA19}">
      <dgm:prSet/>
      <dgm:spPr/>
      <dgm:t>
        <a:bodyPr/>
        <a:lstStyle/>
        <a:p>
          <a:r>
            <a:rPr lang="en-US"/>
            <a:t>Barn och ungdomar som hittar trygghet och tillhörighet</a:t>
          </a:r>
        </a:p>
      </dgm:t>
    </dgm:pt>
    <dgm:pt modelId="{900491C4-129B-422D-A79B-3EFAC03EC6EE}" type="parTrans" cxnId="{38B3A2CB-F700-4E55-B2EE-8B6AAB098C21}">
      <dgm:prSet/>
      <dgm:spPr/>
      <dgm:t>
        <a:bodyPr/>
        <a:lstStyle/>
        <a:p>
          <a:endParaRPr lang="en-US"/>
        </a:p>
      </dgm:t>
    </dgm:pt>
    <dgm:pt modelId="{E3088DA2-7D30-4D18-B25B-8682D46406B8}" type="sibTrans" cxnId="{38B3A2CB-F700-4E55-B2EE-8B6AAB098C21}">
      <dgm:prSet/>
      <dgm:spPr/>
      <dgm:t>
        <a:bodyPr/>
        <a:lstStyle/>
        <a:p>
          <a:endParaRPr lang="en-US"/>
        </a:p>
      </dgm:t>
    </dgm:pt>
    <dgm:pt modelId="{C9A36B4A-44C8-434E-87D8-D71B9952BB1D}">
      <dgm:prSet/>
      <dgm:spPr/>
      <dgm:t>
        <a:bodyPr/>
        <a:lstStyle/>
        <a:p>
          <a:r>
            <a:rPr lang="en-US"/>
            <a:t>Gemenskap som sträcker sig långt utanför hallens väggar</a:t>
          </a:r>
        </a:p>
      </dgm:t>
    </dgm:pt>
    <dgm:pt modelId="{886E7E5B-9C85-44B0-962E-B7980BAE2475}" type="parTrans" cxnId="{6D43D94D-6749-4EBC-9FBF-23188AC3209C}">
      <dgm:prSet/>
      <dgm:spPr/>
      <dgm:t>
        <a:bodyPr/>
        <a:lstStyle/>
        <a:p>
          <a:endParaRPr lang="en-US"/>
        </a:p>
      </dgm:t>
    </dgm:pt>
    <dgm:pt modelId="{5AB23F65-6A59-4EB4-BE66-7292FC67E62F}" type="sibTrans" cxnId="{6D43D94D-6749-4EBC-9FBF-23188AC3209C}">
      <dgm:prSet/>
      <dgm:spPr/>
      <dgm:t>
        <a:bodyPr/>
        <a:lstStyle/>
        <a:p>
          <a:endParaRPr lang="en-US"/>
        </a:p>
      </dgm:t>
    </dgm:pt>
    <dgm:pt modelId="{3A102BBF-315E-4E9F-950C-D32CF8D99E05}">
      <dgm:prSet/>
      <dgm:spPr/>
      <dgm:t>
        <a:bodyPr/>
        <a:lstStyle/>
        <a:p>
          <a:r>
            <a:rPr lang="en-US"/>
            <a:t>Ett "vi" som växer starkare för varje säsong</a:t>
          </a:r>
        </a:p>
      </dgm:t>
    </dgm:pt>
    <dgm:pt modelId="{F683327B-9251-4FCF-A47C-313AB3A80CEC}" type="parTrans" cxnId="{D65A02F4-76E8-491D-BE5B-E4B49044FC47}">
      <dgm:prSet/>
      <dgm:spPr/>
      <dgm:t>
        <a:bodyPr/>
        <a:lstStyle/>
        <a:p>
          <a:endParaRPr lang="en-US"/>
        </a:p>
      </dgm:t>
    </dgm:pt>
    <dgm:pt modelId="{34753E7E-4607-442F-96E6-658FF5FAF122}" type="sibTrans" cxnId="{D65A02F4-76E8-491D-BE5B-E4B49044FC47}">
      <dgm:prSet/>
      <dgm:spPr/>
      <dgm:t>
        <a:bodyPr/>
        <a:lstStyle/>
        <a:p>
          <a:endParaRPr lang="en-US"/>
        </a:p>
      </dgm:t>
    </dgm:pt>
    <dgm:pt modelId="{EC594527-F2CC-4A1A-8B95-5AF8B11C8A93}">
      <dgm:prSet/>
      <dgm:spPr/>
      <dgm:t>
        <a:bodyPr/>
        <a:lstStyle/>
        <a:p>
          <a:r>
            <a:rPr lang="en-US" b="1"/>
            <a:t>Föreningsliv är att skapa något tillsammans – för varandra, med varandra.</a:t>
          </a:r>
          <a:endParaRPr lang="en-US"/>
        </a:p>
      </dgm:t>
    </dgm:pt>
    <dgm:pt modelId="{B1C103DC-E847-4E26-83D8-A7003434488C}" type="parTrans" cxnId="{418A8CA5-97CE-4A1A-BC86-890CDC8CEA67}">
      <dgm:prSet/>
      <dgm:spPr/>
      <dgm:t>
        <a:bodyPr/>
        <a:lstStyle/>
        <a:p>
          <a:endParaRPr lang="en-US"/>
        </a:p>
      </dgm:t>
    </dgm:pt>
    <dgm:pt modelId="{CA1B842F-17CC-4838-B70F-05405F17A6F8}" type="sibTrans" cxnId="{418A8CA5-97CE-4A1A-BC86-890CDC8CEA67}">
      <dgm:prSet/>
      <dgm:spPr/>
      <dgm:t>
        <a:bodyPr/>
        <a:lstStyle/>
        <a:p>
          <a:endParaRPr lang="en-US"/>
        </a:p>
      </dgm:t>
    </dgm:pt>
    <dgm:pt modelId="{6A6FDD7B-5CDC-4278-A434-84F85722C5B5}" type="pres">
      <dgm:prSet presAssocID="{4B3B3B0D-15C8-46D4-B613-ED001EE69BF5}" presName="Name0" presStyleCnt="0">
        <dgm:presLayoutVars>
          <dgm:dir/>
          <dgm:resizeHandles val="exact"/>
        </dgm:presLayoutVars>
      </dgm:prSet>
      <dgm:spPr/>
    </dgm:pt>
    <dgm:pt modelId="{4BA5723B-CE30-4B50-8D79-FE98D5CF8CB0}" type="pres">
      <dgm:prSet presAssocID="{799A05F1-0C64-44E8-8B10-ADFDFC919C91}" presName="node" presStyleLbl="node1" presStyleIdx="0" presStyleCnt="6">
        <dgm:presLayoutVars>
          <dgm:bulletEnabled val="1"/>
        </dgm:presLayoutVars>
      </dgm:prSet>
      <dgm:spPr/>
    </dgm:pt>
    <dgm:pt modelId="{8B11D00E-E0BA-4B3F-BCAE-B082AD3CED34}" type="pres">
      <dgm:prSet presAssocID="{27A75169-09CD-470F-9645-05AB5E8CE167}" presName="sibTrans" presStyleLbl="sibTrans1D1" presStyleIdx="0" presStyleCnt="5"/>
      <dgm:spPr/>
    </dgm:pt>
    <dgm:pt modelId="{EE934243-F193-4C6D-81D2-E03827E1DBAB}" type="pres">
      <dgm:prSet presAssocID="{27A75169-09CD-470F-9645-05AB5E8CE167}" presName="connectorText" presStyleLbl="sibTrans1D1" presStyleIdx="0" presStyleCnt="5"/>
      <dgm:spPr/>
    </dgm:pt>
    <dgm:pt modelId="{2D60BB67-74DD-46E7-8633-EB6A1C4169D4}" type="pres">
      <dgm:prSet presAssocID="{9CFE05A4-A934-49A4-B98A-BD268BDC47E8}" presName="node" presStyleLbl="node1" presStyleIdx="1" presStyleCnt="6">
        <dgm:presLayoutVars>
          <dgm:bulletEnabled val="1"/>
        </dgm:presLayoutVars>
      </dgm:prSet>
      <dgm:spPr/>
    </dgm:pt>
    <dgm:pt modelId="{9448696C-97FE-4ADA-9991-0273C2D84822}" type="pres">
      <dgm:prSet presAssocID="{5BDBA7DF-99D4-495A-9F2D-07E59B8FE15A}" presName="sibTrans" presStyleLbl="sibTrans1D1" presStyleIdx="1" presStyleCnt="5"/>
      <dgm:spPr/>
    </dgm:pt>
    <dgm:pt modelId="{06754F44-DD44-4D4D-82A6-54969DB5F7B0}" type="pres">
      <dgm:prSet presAssocID="{5BDBA7DF-99D4-495A-9F2D-07E59B8FE15A}" presName="connectorText" presStyleLbl="sibTrans1D1" presStyleIdx="1" presStyleCnt="5"/>
      <dgm:spPr/>
    </dgm:pt>
    <dgm:pt modelId="{B682BC16-BCC7-4F55-8B11-0C425CC1BA33}" type="pres">
      <dgm:prSet presAssocID="{6564D930-CEB2-4872-8538-96664D0FAA19}" presName="node" presStyleLbl="node1" presStyleIdx="2" presStyleCnt="6">
        <dgm:presLayoutVars>
          <dgm:bulletEnabled val="1"/>
        </dgm:presLayoutVars>
      </dgm:prSet>
      <dgm:spPr/>
    </dgm:pt>
    <dgm:pt modelId="{5FB1D598-872B-418F-B110-5F90F2C19A93}" type="pres">
      <dgm:prSet presAssocID="{E3088DA2-7D30-4D18-B25B-8682D46406B8}" presName="sibTrans" presStyleLbl="sibTrans1D1" presStyleIdx="2" presStyleCnt="5"/>
      <dgm:spPr/>
    </dgm:pt>
    <dgm:pt modelId="{7D2BF061-2AC6-4FE8-84D0-231174A905BD}" type="pres">
      <dgm:prSet presAssocID="{E3088DA2-7D30-4D18-B25B-8682D46406B8}" presName="connectorText" presStyleLbl="sibTrans1D1" presStyleIdx="2" presStyleCnt="5"/>
      <dgm:spPr/>
    </dgm:pt>
    <dgm:pt modelId="{3314FC61-42E1-4E02-8A02-72707BCBA0A0}" type="pres">
      <dgm:prSet presAssocID="{C9A36B4A-44C8-434E-87D8-D71B9952BB1D}" presName="node" presStyleLbl="node1" presStyleIdx="3" presStyleCnt="6">
        <dgm:presLayoutVars>
          <dgm:bulletEnabled val="1"/>
        </dgm:presLayoutVars>
      </dgm:prSet>
      <dgm:spPr/>
    </dgm:pt>
    <dgm:pt modelId="{F02B9F4C-C948-4C7A-AD4F-84D91E81178D}" type="pres">
      <dgm:prSet presAssocID="{5AB23F65-6A59-4EB4-BE66-7292FC67E62F}" presName="sibTrans" presStyleLbl="sibTrans1D1" presStyleIdx="3" presStyleCnt="5"/>
      <dgm:spPr/>
    </dgm:pt>
    <dgm:pt modelId="{CBBD2705-D64B-46E4-8788-B3FAE3FB0FCB}" type="pres">
      <dgm:prSet presAssocID="{5AB23F65-6A59-4EB4-BE66-7292FC67E62F}" presName="connectorText" presStyleLbl="sibTrans1D1" presStyleIdx="3" presStyleCnt="5"/>
      <dgm:spPr/>
    </dgm:pt>
    <dgm:pt modelId="{15235E12-7621-498C-9C9E-3576AF5A7E2B}" type="pres">
      <dgm:prSet presAssocID="{3A102BBF-315E-4E9F-950C-D32CF8D99E05}" presName="node" presStyleLbl="node1" presStyleIdx="4" presStyleCnt="6">
        <dgm:presLayoutVars>
          <dgm:bulletEnabled val="1"/>
        </dgm:presLayoutVars>
      </dgm:prSet>
      <dgm:spPr/>
    </dgm:pt>
    <dgm:pt modelId="{B2FEDF39-F577-4535-85F5-C41E7A893CEF}" type="pres">
      <dgm:prSet presAssocID="{34753E7E-4607-442F-96E6-658FF5FAF122}" presName="sibTrans" presStyleLbl="sibTrans1D1" presStyleIdx="4" presStyleCnt="5"/>
      <dgm:spPr/>
    </dgm:pt>
    <dgm:pt modelId="{D846854E-F38B-48BE-A9FF-BF7449FE269E}" type="pres">
      <dgm:prSet presAssocID="{34753E7E-4607-442F-96E6-658FF5FAF122}" presName="connectorText" presStyleLbl="sibTrans1D1" presStyleIdx="4" presStyleCnt="5"/>
      <dgm:spPr/>
    </dgm:pt>
    <dgm:pt modelId="{3E432FA6-4081-4233-A5BD-9C26581644EA}" type="pres">
      <dgm:prSet presAssocID="{EC594527-F2CC-4A1A-8B95-5AF8B11C8A93}" presName="node" presStyleLbl="node1" presStyleIdx="5" presStyleCnt="6">
        <dgm:presLayoutVars>
          <dgm:bulletEnabled val="1"/>
        </dgm:presLayoutVars>
      </dgm:prSet>
      <dgm:spPr/>
    </dgm:pt>
  </dgm:ptLst>
  <dgm:cxnLst>
    <dgm:cxn modelId="{F69D5403-EE7D-44DB-97A8-CBD72DD77FDC}" type="presOf" srcId="{EC594527-F2CC-4A1A-8B95-5AF8B11C8A93}" destId="{3E432FA6-4081-4233-A5BD-9C26581644EA}" srcOrd="0" destOrd="0" presId="urn:microsoft.com/office/officeart/2016/7/layout/RepeatingBendingProcessNew"/>
    <dgm:cxn modelId="{F61BAF04-8371-49C7-8ED3-D46F05C3E216}" type="presOf" srcId="{799A05F1-0C64-44E8-8B10-ADFDFC919C91}" destId="{4BA5723B-CE30-4B50-8D79-FE98D5CF8CB0}" srcOrd="0" destOrd="0" presId="urn:microsoft.com/office/officeart/2016/7/layout/RepeatingBendingProcessNew"/>
    <dgm:cxn modelId="{5179CF07-ED1A-4C60-8509-AA4E2C135223}" type="presOf" srcId="{34753E7E-4607-442F-96E6-658FF5FAF122}" destId="{B2FEDF39-F577-4535-85F5-C41E7A893CEF}" srcOrd="0" destOrd="0" presId="urn:microsoft.com/office/officeart/2016/7/layout/RepeatingBendingProcessNew"/>
    <dgm:cxn modelId="{D6750123-E2DC-4DA9-A4B1-0F699BC64472}" type="presOf" srcId="{E3088DA2-7D30-4D18-B25B-8682D46406B8}" destId="{5FB1D598-872B-418F-B110-5F90F2C19A93}" srcOrd="0" destOrd="0" presId="urn:microsoft.com/office/officeart/2016/7/layout/RepeatingBendingProcessNew"/>
    <dgm:cxn modelId="{A9C12B2F-2F17-4E4D-B2F5-9DC3E4A6BDAE}" type="presOf" srcId="{E3088DA2-7D30-4D18-B25B-8682D46406B8}" destId="{7D2BF061-2AC6-4FE8-84D0-231174A905BD}" srcOrd="1" destOrd="0" presId="urn:microsoft.com/office/officeart/2016/7/layout/RepeatingBendingProcessNew"/>
    <dgm:cxn modelId="{A3554E6B-3954-422E-863F-589C4386891B}" type="presOf" srcId="{4B3B3B0D-15C8-46D4-B613-ED001EE69BF5}" destId="{6A6FDD7B-5CDC-4278-A434-84F85722C5B5}" srcOrd="0" destOrd="0" presId="urn:microsoft.com/office/officeart/2016/7/layout/RepeatingBendingProcessNew"/>
    <dgm:cxn modelId="{4E3BE04C-1D72-43F4-86B3-574B088B38FC}" type="presOf" srcId="{3A102BBF-315E-4E9F-950C-D32CF8D99E05}" destId="{15235E12-7621-498C-9C9E-3576AF5A7E2B}" srcOrd="0" destOrd="0" presId="urn:microsoft.com/office/officeart/2016/7/layout/RepeatingBendingProcessNew"/>
    <dgm:cxn modelId="{6D43D94D-6749-4EBC-9FBF-23188AC3209C}" srcId="{4B3B3B0D-15C8-46D4-B613-ED001EE69BF5}" destId="{C9A36B4A-44C8-434E-87D8-D71B9952BB1D}" srcOrd="3" destOrd="0" parTransId="{886E7E5B-9C85-44B0-962E-B7980BAE2475}" sibTransId="{5AB23F65-6A59-4EB4-BE66-7292FC67E62F}"/>
    <dgm:cxn modelId="{6C3E6070-A8B6-4565-86BC-646B38175113}" type="presOf" srcId="{34753E7E-4607-442F-96E6-658FF5FAF122}" destId="{D846854E-F38B-48BE-A9FF-BF7449FE269E}" srcOrd="1" destOrd="0" presId="urn:microsoft.com/office/officeart/2016/7/layout/RepeatingBendingProcessNew"/>
    <dgm:cxn modelId="{1509F251-1E91-4569-A120-DB01B472C8D7}" srcId="{4B3B3B0D-15C8-46D4-B613-ED001EE69BF5}" destId="{799A05F1-0C64-44E8-8B10-ADFDFC919C91}" srcOrd="0" destOrd="0" parTransId="{5F8FFBF0-CC19-43C7-A827-FE6F6EFA334D}" sibTransId="{27A75169-09CD-470F-9645-05AB5E8CE167}"/>
    <dgm:cxn modelId="{D7C99474-398C-46C1-87A5-87DD1D97B7B4}" type="presOf" srcId="{5AB23F65-6A59-4EB4-BE66-7292FC67E62F}" destId="{CBBD2705-D64B-46E4-8788-B3FAE3FB0FCB}" srcOrd="1" destOrd="0" presId="urn:microsoft.com/office/officeart/2016/7/layout/RepeatingBendingProcessNew"/>
    <dgm:cxn modelId="{93150076-C600-4714-BF9A-D0E7D52A290F}" type="presOf" srcId="{27A75169-09CD-470F-9645-05AB5E8CE167}" destId="{8B11D00E-E0BA-4B3F-BCAE-B082AD3CED34}" srcOrd="0" destOrd="0" presId="urn:microsoft.com/office/officeart/2016/7/layout/RepeatingBendingProcessNew"/>
    <dgm:cxn modelId="{296ECD77-B7A9-4C7D-A4C2-6343A66F4AFB}" type="presOf" srcId="{5BDBA7DF-99D4-495A-9F2D-07E59B8FE15A}" destId="{9448696C-97FE-4ADA-9991-0273C2D84822}" srcOrd="0" destOrd="0" presId="urn:microsoft.com/office/officeart/2016/7/layout/RepeatingBendingProcessNew"/>
    <dgm:cxn modelId="{27CFB578-ED79-4CDF-A837-79C1476C9206}" type="presOf" srcId="{27A75169-09CD-470F-9645-05AB5E8CE167}" destId="{EE934243-F193-4C6D-81D2-E03827E1DBAB}" srcOrd="1" destOrd="0" presId="urn:microsoft.com/office/officeart/2016/7/layout/RepeatingBendingProcessNew"/>
    <dgm:cxn modelId="{D7B42E59-A9E0-47A7-B5BC-E59CB4596ABA}" type="presOf" srcId="{5AB23F65-6A59-4EB4-BE66-7292FC67E62F}" destId="{F02B9F4C-C948-4C7A-AD4F-84D91E81178D}" srcOrd="0" destOrd="0" presId="urn:microsoft.com/office/officeart/2016/7/layout/RepeatingBendingProcessNew"/>
    <dgm:cxn modelId="{A2FC8E82-F9CD-48D2-B24A-39D9DDD65C3E}" type="presOf" srcId="{9CFE05A4-A934-49A4-B98A-BD268BDC47E8}" destId="{2D60BB67-74DD-46E7-8633-EB6A1C4169D4}" srcOrd="0" destOrd="0" presId="urn:microsoft.com/office/officeart/2016/7/layout/RepeatingBendingProcessNew"/>
    <dgm:cxn modelId="{418A8CA5-97CE-4A1A-BC86-890CDC8CEA67}" srcId="{4B3B3B0D-15C8-46D4-B613-ED001EE69BF5}" destId="{EC594527-F2CC-4A1A-8B95-5AF8B11C8A93}" srcOrd="5" destOrd="0" parTransId="{B1C103DC-E847-4E26-83D8-A7003434488C}" sibTransId="{CA1B842F-17CC-4838-B70F-05405F17A6F8}"/>
    <dgm:cxn modelId="{1AA438BD-3F4D-4449-8DED-31666483EBB6}" type="presOf" srcId="{5BDBA7DF-99D4-495A-9F2D-07E59B8FE15A}" destId="{06754F44-DD44-4D4D-82A6-54969DB5F7B0}" srcOrd="1" destOrd="0" presId="urn:microsoft.com/office/officeart/2016/7/layout/RepeatingBendingProcessNew"/>
    <dgm:cxn modelId="{38B3A2CB-F700-4E55-B2EE-8B6AAB098C21}" srcId="{4B3B3B0D-15C8-46D4-B613-ED001EE69BF5}" destId="{6564D930-CEB2-4872-8538-96664D0FAA19}" srcOrd="2" destOrd="0" parTransId="{900491C4-129B-422D-A79B-3EFAC03EC6EE}" sibTransId="{E3088DA2-7D30-4D18-B25B-8682D46406B8}"/>
    <dgm:cxn modelId="{44AE21D3-1508-4E57-85C3-4B438EFA8802}" type="presOf" srcId="{6564D930-CEB2-4872-8538-96664D0FAA19}" destId="{B682BC16-BCC7-4F55-8B11-0C425CC1BA33}" srcOrd="0" destOrd="0" presId="urn:microsoft.com/office/officeart/2016/7/layout/RepeatingBendingProcessNew"/>
    <dgm:cxn modelId="{D65A02F4-76E8-491D-BE5B-E4B49044FC47}" srcId="{4B3B3B0D-15C8-46D4-B613-ED001EE69BF5}" destId="{3A102BBF-315E-4E9F-950C-D32CF8D99E05}" srcOrd="4" destOrd="0" parTransId="{F683327B-9251-4FCF-A47C-313AB3A80CEC}" sibTransId="{34753E7E-4607-442F-96E6-658FF5FAF122}"/>
    <dgm:cxn modelId="{60CEAAF6-2289-41CF-90F2-E9B40B92C7C4}" srcId="{4B3B3B0D-15C8-46D4-B613-ED001EE69BF5}" destId="{9CFE05A4-A934-49A4-B98A-BD268BDC47E8}" srcOrd="1" destOrd="0" parTransId="{9512E660-A318-4489-B095-93CAE76BBDAA}" sibTransId="{5BDBA7DF-99D4-495A-9F2D-07E59B8FE15A}"/>
    <dgm:cxn modelId="{04D61EFA-ABF6-4C49-A6CE-5341913A85AC}" type="presOf" srcId="{C9A36B4A-44C8-434E-87D8-D71B9952BB1D}" destId="{3314FC61-42E1-4E02-8A02-72707BCBA0A0}" srcOrd="0" destOrd="0" presId="urn:microsoft.com/office/officeart/2016/7/layout/RepeatingBendingProcessNew"/>
    <dgm:cxn modelId="{2C9E4034-D522-4B12-8A2C-96252A634304}" type="presParOf" srcId="{6A6FDD7B-5CDC-4278-A434-84F85722C5B5}" destId="{4BA5723B-CE30-4B50-8D79-FE98D5CF8CB0}" srcOrd="0" destOrd="0" presId="urn:microsoft.com/office/officeart/2016/7/layout/RepeatingBendingProcessNew"/>
    <dgm:cxn modelId="{7E4701E6-2F55-4604-96B4-AB961ECA8552}" type="presParOf" srcId="{6A6FDD7B-5CDC-4278-A434-84F85722C5B5}" destId="{8B11D00E-E0BA-4B3F-BCAE-B082AD3CED34}" srcOrd="1" destOrd="0" presId="urn:microsoft.com/office/officeart/2016/7/layout/RepeatingBendingProcessNew"/>
    <dgm:cxn modelId="{BD96FC03-9536-4A91-9639-5EAEDDCAED4A}" type="presParOf" srcId="{8B11D00E-E0BA-4B3F-BCAE-B082AD3CED34}" destId="{EE934243-F193-4C6D-81D2-E03827E1DBAB}" srcOrd="0" destOrd="0" presId="urn:microsoft.com/office/officeart/2016/7/layout/RepeatingBendingProcessNew"/>
    <dgm:cxn modelId="{189EA227-982F-4696-8BD3-2EFE4BFB695F}" type="presParOf" srcId="{6A6FDD7B-5CDC-4278-A434-84F85722C5B5}" destId="{2D60BB67-74DD-46E7-8633-EB6A1C4169D4}" srcOrd="2" destOrd="0" presId="urn:microsoft.com/office/officeart/2016/7/layout/RepeatingBendingProcessNew"/>
    <dgm:cxn modelId="{9081231A-788A-4B66-BBAD-2833DFCF45C7}" type="presParOf" srcId="{6A6FDD7B-5CDC-4278-A434-84F85722C5B5}" destId="{9448696C-97FE-4ADA-9991-0273C2D84822}" srcOrd="3" destOrd="0" presId="urn:microsoft.com/office/officeart/2016/7/layout/RepeatingBendingProcessNew"/>
    <dgm:cxn modelId="{1D9249BD-7447-4DD3-94F9-8898A5803526}" type="presParOf" srcId="{9448696C-97FE-4ADA-9991-0273C2D84822}" destId="{06754F44-DD44-4D4D-82A6-54969DB5F7B0}" srcOrd="0" destOrd="0" presId="urn:microsoft.com/office/officeart/2016/7/layout/RepeatingBendingProcessNew"/>
    <dgm:cxn modelId="{7DEBF172-DFA6-48A4-94E6-034FD3DC0979}" type="presParOf" srcId="{6A6FDD7B-5CDC-4278-A434-84F85722C5B5}" destId="{B682BC16-BCC7-4F55-8B11-0C425CC1BA33}" srcOrd="4" destOrd="0" presId="urn:microsoft.com/office/officeart/2016/7/layout/RepeatingBendingProcessNew"/>
    <dgm:cxn modelId="{10108632-DC7E-4CD3-B545-ACC37B978BC2}" type="presParOf" srcId="{6A6FDD7B-5CDC-4278-A434-84F85722C5B5}" destId="{5FB1D598-872B-418F-B110-5F90F2C19A93}" srcOrd="5" destOrd="0" presId="urn:microsoft.com/office/officeart/2016/7/layout/RepeatingBendingProcessNew"/>
    <dgm:cxn modelId="{6F7CA1D0-0A68-49EA-9637-0275D757A718}" type="presParOf" srcId="{5FB1D598-872B-418F-B110-5F90F2C19A93}" destId="{7D2BF061-2AC6-4FE8-84D0-231174A905BD}" srcOrd="0" destOrd="0" presId="urn:microsoft.com/office/officeart/2016/7/layout/RepeatingBendingProcessNew"/>
    <dgm:cxn modelId="{6A2EC21E-877A-449D-BA70-AF2DD8EF4DC3}" type="presParOf" srcId="{6A6FDD7B-5CDC-4278-A434-84F85722C5B5}" destId="{3314FC61-42E1-4E02-8A02-72707BCBA0A0}" srcOrd="6" destOrd="0" presId="urn:microsoft.com/office/officeart/2016/7/layout/RepeatingBendingProcessNew"/>
    <dgm:cxn modelId="{B80C3A05-1E57-4F65-8D34-24968B99CA61}" type="presParOf" srcId="{6A6FDD7B-5CDC-4278-A434-84F85722C5B5}" destId="{F02B9F4C-C948-4C7A-AD4F-84D91E81178D}" srcOrd="7" destOrd="0" presId="urn:microsoft.com/office/officeart/2016/7/layout/RepeatingBendingProcessNew"/>
    <dgm:cxn modelId="{61790CA4-8B53-479D-B1C4-BEFF6BD92677}" type="presParOf" srcId="{F02B9F4C-C948-4C7A-AD4F-84D91E81178D}" destId="{CBBD2705-D64B-46E4-8788-B3FAE3FB0FCB}" srcOrd="0" destOrd="0" presId="urn:microsoft.com/office/officeart/2016/7/layout/RepeatingBendingProcessNew"/>
    <dgm:cxn modelId="{E924D8EF-75FF-49AB-8390-7616BF9617D6}" type="presParOf" srcId="{6A6FDD7B-5CDC-4278-A434-84F85722C5B5}" destId="{15235E12-7621-498C-9C9E-3576AF5A7E2B}" srcOrd="8" destOrd="0" presId="urn:microsoft.com/office/officeart/2016/7/layout/RepeatingBendingProcessNew"/>
    <dgm:cxn modelId="{23F06170-867D-4E9E-ADC4-CD1AB2E5D0DE}" type="presParOf" srcId="{6A6FDD7B-5CDC-4278-A434-84F85722C5B5}" destId="{B2FEDF39-F577-4535-85F5-C41E7A893CEF}" srcOrd="9" destOrd="0" presId="urn:microsoft.com/office/officeart/2016/7/layout/RepeatingBendingProcessNew"/>
    <dgm:cxn modelId="{EFE1B9C7-3D45-4FE0-98FE-61A69AB247B2}" type="presParOf" srcId="{B2FEDF39-F577-4535-85F5-C41E7A893CEF}" destId="{D846854E-F38B-48BE-A9FF-BF7449FE269E}" srcOrd="0" destOrd="0" presId="urn:microsoft.com/office/officeart/2016/7/layout/RepeatingBendingProcessNew"/>
    <dgm:cxn modelId="{9CE709CD-4230-4E59-8D35-81F22E08CC14}" type="presParOf" srcId="{6A6FDD7B-5CDC-4278-A434-84F85722C5B5}" destId="{3E432FA6-4081-4233-A5BD-9C26581644EA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BB5E49-6011-4CC1-BC25-0605D7E0E79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84A62D1-132A-476F-9644-B57A396DBA11}">
      <dgm:prSet/>
      <dgm:spPr/>
      <dgm:t>
        <a:bodyPr/>
        <a:lstStyle/>
        <a:p>
          <a:r>
            <a:rPr lang="en-US"/>
            <a:t>Utbilda tränare på flera nivåer</a:t>
          </a:r>
        </a:p>
      </dgm:t>
    </dgm:pt>
    <dgm:pt modelId="{B4F8ED81-1849-46A4-991D-6A06F754B7D2}" type="parTrans" cxnId="{7719772F-33B8-460F-A962-D054130F7CE0}">
      <dgm:prSet/>
      <dgm:spPr/>
      <dgm:t>
        <a:bodyPr/>
        <a:lstStyle/>
        <a:p>
          <a:endParaRPr lang="en-US"/>
        </a:p>
      </dgm:t>
    </dgm:pt>
    <dgm:pt modelId="{A64DB2BF-475E-4C7B-992C-5BB0873241DE}" type="sibTrans" cxnId="{7719772F-33B8-460F-A962-D054130F7CE0}">
      <dgm:prSet/>
      <dgm:spPr/>
      <dgm:t>
        <a:bodyPr/>
        <a:lstStyle/>
        <a:p>
          <a:endParaRPr lang="en-US"/>
        </a:p>
      </dgm:t>
    </dgm:pt>
    <dgm:pt modelId="{4C9C7BFA-EC4E-485D-8EE6-3A4E0F7BB081}">
      <dgm:prSet/>
      <dgm:spPr/>
      <dgm:t>
        <a:bodyPr/>
        <a:lstStyle/>
        <a:p>
          <a:r>
            <a:rPr lang="en-US"/>
            <a:t>Utbilda ungdomsledare</a:t>
          </a:r>
        </a:p>
      </dgm:t>
    </dgm:pt>
    <dgm:pt modelId="{3F983E42-AF82-4A1E-BA2D-B7698345BF94}" type="parTrans" cxnId="{AACAA17D-6AA0-4340-9150-1FB75A0B1B45}">
      <dgm:prSet/>
      <dgm:spPr/>
      <dgm:t>
        <a:bodyPr/>
        <a:lstStyle/>
        <a:p>
          <a:endParaRPr lang="en-US"/>
        </a:p>
      </dgm:t>
    </dgm:pt>
    <dgm:pt modelId="{96B114EA-3559-4CF5-9683-EA11847BEFC4}" type="sibTrans" cxnId="{AACAA17D-6AA0-4340-9150-1FB75A0B1B45}">
      <dgm:prSet/>
      <dgm:spPr/>
      <dgm:t>
        <a:bodyPr/>
        <a:lstStyle/>
        <a:p>
          <a:endParaRPr lang="en-US"/>
        </a:p>
      </dgm:t>
    </dgm:pt>
    <dgm:pt modelId="{B9D8968A-DE37-4A6F-8770-8D56D7FFEB42}">
      <dgm:prSet/>
      <dgm:spPr/>
      <dgm:t>
        <a:bodyPr/>
        <a:lstStyle/>
        <a:p>
          <a:r>
            <a:rPr lang="en-US"/>
            <a:t>Lag i alla årskullar </a:t>
          </a:r>
        </a:p>
      </dgm:t>
    </dgm:pt>
    <dgm:pt modelId="{CA900926-D310-4E31-99A9-0B46C697C352}" type="parTrans" cxnId="{3048A0CB-6D4D-438C-A919-3D86E700F81D}">
      <dgm:prSet/>
      <dgm:spPr/>
      <dgm:t>
        <a:bodyPr/>
        <a:lstStyle/>
        <a:p>
          <a:endParaRPr lang="en-US"/>
        </a:p>
      </dgm:t>
    </dgm:pt>
    <dgm:pt modelId="{6A5374EF-D898-4AA3-85E9-1BC3781C2DCF}" type="sibTrans" cxnId="{3048A0CB-6D4D-438C-A919-3D86E700F81D}">
      <dgm:prSet/>
      <dgm:spPr/>
      <dgm:t>
        <a:bodyPr/>
        <a:lstStyle/>
        <a:p>
          <a:endParaRPr lang="en-US"/>
        </a:p>
      </dgm:t>
    </dgm:pt>
    <dgm:pt modelId="{A2310EBF-2A94-4537-B6FB-D9ABE092DF70}">
      <dgm:prSet/>
      <dgm:spPr/>
      <dgm:t>
        <a:bodyPr/>
        <a:lstStyle/>
        <a:p>
          <a:r>
            <a:rPr lang="en-US"/>
            <a:t>Ökad klubbkänsla</a:t>
          </a:r>
        </a:p>
      </dgm:t>
    </dgm:pt>
    <dgm:pt modelId="{3A13658F-66A6-44C1-A8A2-C2B77CF4BE8B}" type="parTrans" cxnId="{8949AAEF-AA48-41E5-B80B-361E19BBD373}">
      <dgm:prSet/>
      <dgm:spPr/>
      <dgm:t>
        <a:bodyPr/>
        <a:lstStyle/>
        <a:p>
          <a:endParaRPr lang="en-US"/>
        </a:p>
      </dgm:t>
    </dgm:pt>
    <dgm:pt modelId="{955892F7-FEC2-4EA9-8DC8-54DD74CAEC48}" type="sibTrans" cxnId="{8949AAEF-AA48-41E5-B80B-361E19BBD373}">
      <dgm:prSet/>
      <dgm:spPr/>
      <dgm:t>
        <a:bodyPr/>
        <a:lstStyle/>
        <a:p>
          <a:endParaRPr lang="en-US"/>
        </a:p>
      </dgm:t>
    </dgm:pt>
    <dgm:pt modelId="{21801CFE-1309-4453-83B0-A961F3666091}">
      <dgm:prSet/>
      <dgm:spPr/>
      <dgm:t>
        <a:bodyPr/>
        <a:lstStyle/>
        <a:p>
          <a:r>
            <a:rPr lang="en-US"/>
            <a:t>Trygga idrottsmiljöer</a:t>
          </a:r>
        </a:p>
      </dgm:t>
    </dgm:pt>
    <dgm:pt modelId="{FDC1997B-4F1C-4CC3-A269-05DFD949C4D4}" type="parTrans" cxnId="{5001DDDC-42C1-4C58-B7E1-5FFE38E4781C}">
      <dgm:prSet/>
      <dgm:spPr/>
      <dgm:t>
        <a:bodyPr/>
        <a:lstStyle/>
        <a:p>
          <a:endParaRPr lang="en-US"/>
        </a:p>
      </dgm:t>
    </dgm:pt>
    <dgm:pt modelId="{61981002-0C84-45AB-91E9-754754365411}" type="sibTrans" cxnId="{5001DDDC-42C1-4C58-B7E1-5FFE38E4781C}">
      <dgm:prSet/>
      <dgm:spPr/>
      <dgm:t>
        <a:bodyPr/>
        <a:lstStyle/>
        <a:p>
          <a:endParaRPr lang="en-US"/>
        </a:p>
      </dgm:t>
    </dgm:pt>
    <dgm:pt modelId="{97E8584B-47E3-461F-AAA0-E924B1727FA4}">
      <dgm:prSet/>
      <dgm:spPr/>
      <dgm:t>
        <a:bodyPr/>
        <a:lstStyle/>
        <a:p>
          <a:r>
            <a:rPr lang="en-US"/>
            <a:t>En förening för alla</a:t>
          </a:r>
        </a:p>
      </dgm:t>
    </dgm:pt>
    <dgm:pt modelId="{3181DD98-6932-4C82-99B7-E49D836098DA}" type="parTrans" cxnId="{B24156F0-68A4-43C1-9F98-9A52A6F864B9}">
      <dgm:prSet/>
      <dgm:spPr/>
      <dgm:t>
        <a:bodyPr/>
        <a:lstStyle/>
        <a:p>
          <a:endParaRPr lang="en-US"/>
        </a:p>
      </dgm:t>
    </dgm:pt>
    <dgm:pt modelId="{BD1574F8-924C-452F-9F24-443A76233F5E}" type="sibTrans" cxnId="{B24156F0-68A4-43C1-9F98-9A52A6F864B9}">
      <dgm:prSet/>
      <dgm:spPr/>
      <dgm:t>
        <a:bodyPr/>
        <a:lstStyle/>
        <a:p>
          <a:endParaRPr lang="en-US"/>
        </a:p>
      </dgm:t>
    </dgm:pt>
    <dgm:pt modelId="{300F5774-024E-4565-9D1A-AF60F1D1BC90}" type="pres">
      <dgm:prSet presAssocID="{5FBB5E49-6011-4CC1-BC25-0605D7E0E795}" presName="vert0" presStyleCnt="0">
        <dgm:presLayoutVars>
          <dgm:dir/>
          <dgm:animOne val="branch"/>
          <dgm:animLvl val="lvl"/>
        </dgm:presLayoutVars>
      </dgm:prSet>
      <dgm:spPr/>
    </dgm:pt>
    <dgm:pt modelId="{FCB718A4-3DEA-4384-ACB0-3434BF3B7ECC}" type="pres">
      <dgm:prSet presAssocID="{B84A62D1-132A-476F-9644-B57A396DBA11}" presName="thickLine" presStyleLbl="alignNode1" presStyleIdx="0" presStyleCnt="6"/>
      <dgm:spPr/>
    </dgm:pt>
    <dgm:pt modelId="{132F2495-D21B-489C-B32C-3FB721540CC3}" type="pres">
      <dgm:prSet presAssocID="{B84A62D1-132A-476F-9644-B57A396DBA11}" presName="horz1" presStyleCnt="0"/>
      <dgm:spPr/>
    </dgm:pt>
    <dgm:pt modelId="{84D48546-657E-4818-9C58-9C7B504EA2E6}" type="pres">
      <dgm:prSet presAssocID="{B84A62D1-132A-476F-9644-B57A396DBA11}" presName="tx1" presStyleLbl="revTx" presStyleIdx="0" presStyleCnt="6"/>
      <dgm:spPr/>
    </dgm:pt>
    <dgm:pt modelId="{E014790D-89E3-4189-9150-A94F2846AD8D}" type="pres">
      <dgm:prSet presAssocID="{B84A62D1-132A-476F-9644-B57A396DBA11}" presName="vert1" presStyleCnt="0"/>
      <dgm:spPr/>
    </dgm:pt>
    <dgm:pt modelId="{22898DB7-1050-42E9-A6C7-B39192A9AD89}" type="pres">
      <dgm:prSet presAssocID="{4C9C7BFA-EC4E-485D-8EE6-3A4E0F7BB081}" presName="thickLine" presStyleLbl="alignNode1" presStyleIdx="1" presStyleCnt="6"/>
      <dgm:spPr/>
    </dgm:pt>
    <dgm:pt modelId="{5190ACB0-94A3-4C07-BE9A-5E19C9BDBF32}" type="pres">
      <dgm:prSet presAssocID="{4C9C7BFA-EC4E-485D-8EE6-3A4E0F7BB081}" presName="horz1" presStyleCnt="0"/>
      <dgm:spPr/>
    </dgm:pt>
    <dgm:pt modelId="{91D363AA-DFFE-4A45-B9D6-9EAB5CD5F950}" type="pres">
      <dgm:prSet presAssocID="{4C9C7BFA-EC4E-485D-8EE6-3A4E0F7BB081}" presName="tx1" presStyleLbl="revTx" presStyleIdx="1" presStyleCnt="6"/>
      <dgm:spPr/>
    </dgm:pt>
    <dgm:pt modelId="{93863432-04F3-42A3-B24E-5CC1098FE125}" type="pres">
      <dgm:prSet presAssocID="{4C9C7BFA-EC4E-485D-8EE6-3A4E0F7BB081}" presName="vert1" presStyleCnt="0"/>
      <dgm:spPr/>
    </dgm:pt>
    <dgm:pt modelId="{25358A96-7DC3-45C1-99EA-BCE00B335E8C}" type="pres">
      <dgm:prSet presAssocID="{B9D8968A-DE37-4A6F-8770-8D56D7FFEB42}" presName="thickLine" presStyleLbl="alignNode1" presStyleIdx="2" presStyleCnt="6"/>
      <dgm:spPr/>
    </dgm:pt>
    <dgm:pt modelId="{2A72DA9B-5595-4053-B988-28D37D9A38D7}" type="pres">
      <dgm:prSet presAssocID="{B9D8968A-DE37-4A6F-8770-8D56D7FFEB42}" presName="horz1" presStyleCnt="0"/>
      <dgm:spPr/>
    </dgm:pt>
    <dgm:pt modelId="{5F373C3B-D053-4177-9374-2559A9EF31E3}" type="pres">
      <dgm:prSet presAssocID="{B9D8968A-DE37-4A6F-8770-8D56D7FFEB42}" presName="tx1" presStyleLbl="revTx" presStyleIdx="2" presStyleCnt="6"/>
      <dgm:spPr/>
    </dgm:pt>
    <dgm:pt modelId="{BAD3BF82-7916-4FCF-8DC9-30415B6E19BE}" type="pres">
      <dgm:prSet presAssocID="{B9D8968A-DE37-4A6F-8770-8D56D7FFEB42}" presName="vert1" presStyleCnt="0"/>
      <dgm:spPr/>
    </dgm:pt>
    <dgm:pt modelId="{BB50FB22-4A47-4CF3-8A76-60311C23F463}" type="pres">
      <dgm:prSet presAssocID="{A2310EBF-2A94-4537-B6FB-D9ABE092DF70}" presName="thickLine" presStyleLbl="alignNode1" presStyleIdx="3" presStyleCnt="6"/>
      <dgm:spPr/>
    </dgm:pt>
    <dgm:pt modelId="{C394447A-D33F-410A-BCAF-CB32B032BE4D}" type="pres">
      <dgm:prSet presAssocID="{A2310EBF-2A94-4537-B6FB-D9ABE092DF70}" presName="horz1" presStyleCnt="0"/>
      <dgm:spPr/>
    </dgm:pt>
    <dgm:pt modelId="{AC2E84E8-609B-41F8-92BB-87A42ED10BDC}" type="pres">
      <dgm:prSet presAssocID="{A2310EBF-2A94-4537-B6FB-D9ABE092DF70}" presName="tx1" presStyleLbl="revTx" presStyleIdx="3" presStyleCnt="6"/>
      <dgm:spPr/>
    </dgm:pt>
    <dgm:pt modelId="{6C00B6B0-1144-4D7B-AB8E-46C13ED5A2B9}" type="pres">
      <dgm:prSet presAssocID="{A2310EBF-2A94-4537-B6FB-D9ABE092DF70}" presName="vert1" presStyleCnt="0"/>
      <dgm:spPr/>
    </dgm:pt>
    <dgm:pt modelId="{1EA6037D-7883-406A-A77B-5E22E304CA32}" type="pres">
      <dgm:prSet presAssocID="{21801CFE-1309-4453-83B0-A961F3666091}" presName="thickLine" presStyleLbl="alignNode1" presStyleIdx="4" presStyleCnt="6"/>
      <dgm:spPr/>
    </dgm:pt>
    <dgm:pt modelId="{1E21751F-B525-4BCC-9876-8F527FCF98D2}" type="pres">
      <dgm:prSet presAssocID="{21801CFE-1309-4453-83B0-A961F3666091}" presName="horz1" presStyleCnt="0"/>
      <dgm:spPr/>
    </dgm:pt>
    <dgm:pt modelId="{0AB08314-4A2F-4F85-926B-297C5B394264}" type="pres">
      <dgm:prSet presAssocID="{21801CFE-1309-4453-83B0-A961F3666091}" presName="tx1" presStyleLbl="revTx" presStyleIdx="4" presStyleCnt="6"/>
      <dgm:spPr/>
    </dgm:pt>
    <dgm:pt modelId="{821BA488-448A-4BA5-AB84-16B5DDD7597F}" type="pres">
      <dgm:prSet presAssocID="{21801CFE-1309-4453-83B0-A961F3666091}" presName="vert1" presStyleCnt="0"/>
      <dgm:spPr/>
    </dgm:pt>
    <dgm:pt modelId="{CE9BCCC9-4592-4F3D-8EF5-0A69D5D00366}" type="pres">
      <dgm:prSet presAssocID="{97E8584B-47E3-461F-AAA0-E924B1727FA4}" presName="thickLine" presStyleLbl="alignNode1" presStyleIdx="5" presStyleCnt="6"/>
      <dgm:spPr/>
    </dgm:pt>
    <dgm:pt modelId="{3C463D4C-A139-49D7-B98A-3CB81EB9B612}" type="pres">
      <dgm:prSet presAssocID="{97E8584B-47E3-461F-AAA0-E924B1727FA4}" presName="horz1" presStyleCnt="0"/>
      <dgm:spPr/>
    </dgm:pt>
    <dgm:pt modelId="{C045B933-0F62-4BE9-A7B6-C901E3FD4CB5}" type="pres">
      <dgm:prSet presAssocID="{97E8584B-47E3-461F-AAA0-E924B1727FA4}" presName="tx1" presStyleLbl="revTx" presStyleIdx="5" presStyleCnt="6"/>
      <dgm:spPr/>
    </dgm:pt>
    <dgm:pt modelId="{578D7981-5F2E-417E-906C-9A0DCBD0ADFC}" type="pres">
      <dgm:prSet presAssocID="{97E8584B-47E3-461F-AAA0-E924B1727FA4}" presName="vert1" presStyleCnt="0"/>
      <dgm:spPr/>
    </dgm:pt>
  </dgm:ptLst>
  <dgm:cxnLst>
    <dgm:cxn modelId="{7719772F-33B8-460F-A962-D054130F7CE0}" srcId="{5FBB5E49-6011-4CC1-BC25-0605D7E0E795}" destId="{B84A62D1-132A-476F-9644-B57A396DBA11}" srcOrd="0" destOrd="0" parTransId="{B4F8ED81-1849-46A4-991D-6A06F754B7D2}" sibTransId="{A64DB2BF-475E-4C7B-992C-5BB0873241DE}"/>
    <dgm:cxn modelId="{E4761F3E-3315-4330-893D-41BC0C5D4E63}" type="presOf" srcId="{A2310EBF-2A94-4537-B6FB-D9ABE092DF70}" destId="{AC2E84E8-609B-41F8-92BB-87A42ED10BDC}" srcOrd="0" destOrd="0" presId="urn:microsoft.com/office/officeart/2008/layout/LinedList"/>
    <dgm:cxn modelId="{FE6FE46A-755C-45EF-80ED-AF31D1DBBDF0}" type="presOf" srcId="{B9D8968A-DE37-4A6F-8770-8D56D7FFEB42}" destId="{5F373C3B-D053-4177-9374-2559A9EF31E3}" srcOrd="0" destOrd="0" presId="urn:microsoft.com/office/officeart/2008/layout/LinedList"/>
    <dgm:cxn modelId="{7D480756-80E1-478E-B8F1-DCF5180FE409}" type="presOf" srcId="{B84A62D1-132A-476F-9644-B57A396DBA11}" destId="{84D48546-657E-4818-9C58-9C7B504EA2E6}" srcOrd="0" destOrd="0" presId="urn:microsoft.com/office/officeart/2008/layout/LinedList"/>
    <dgm:cxn modelId="{9C4F6156-C035-422B-BDDF-5BA4709BA8E7}" type="presOf" srcId="{21801CFE-1309-4453-83B0-A961F3666091}" destId="{0AB08314-4A2F-4F85-926B-297C5B394264}" srcOrd="0" destOrd="0" presId="urn:microsoft.com/office/officeart/2008/layout/LinedList"/>
    <dgm:cxn modelId="{AACAA17D-6AA0-4340-9150-1FB75A0B1B45}" srcId="{5FBB5E49-6011-4CC1-BC25-0605D7E0E795}" destId="{4C9C7BFA-EC4E-485D-8EE6-3A4E0F7BB081}" srcOrd="1" destOrd="0" parTransId="{3F983E42-AF82-4A1E-BA2D-B7698345BF94}" sibTransId="{96B114EA-3559-4CF5-9683-EA11847BEFC4}"/>
    <dgm:cxn modelId="{364439B4-73AE-4E85-B781-20CA2B7AFFC7}" type="presOf" srcId="{5FBB5E49-6011-4CC1-BC25-0605D7E0E795}" destId="{300F5774-024E-4565-9D1A-AF60F1D1BC90}" srcOrd="0" destOrd="0" presId="urn:microsoft.com/office/officeart/2008/layout/LinedList"/>
    <dgm:cxn modelId="{03EAE5B8-3F35-4B07-BC3E-B32D1B52B5B9}" type="presOf" srcId="{4C9C7BFA-EC4E-485D-8EE6-3A4E0F7BB081}" destId="{91D363AA-DFFE-4A45-B9D6-9EAB5CD5F950}" srcOrd="0" destOrd="0" presId="urn:microsoft.com/office/officeart/2008/layout/LinedList"/>
    <dgm:cxn modelId="{3048A0CB-6D4D-438C-A919-3D86E700F81D}" srcId="{5FBB5E49-6011-4CC1-BC25-0605D7E0E795}" destId="{B9D8968A-DE37-4A6F-8770-8D56D7FFEB42}" srcOrd="2" destOrd="0" parTransId="{CA900926-D310-4E31-99A9-0B46C697C352}" sibTransId="{6A5374EF-D898-4AA3-85E9-1BC3781C2DCF}"/>
    <dgm:cxn modelId="{5001DDDC-42C1-4C58-B7E1-5FFE38E4781C}" srcId="{5FBB5E49-6011-4CC1-BC25-0605D7E0E795}" destId="{21801CFE-1309-4453-83B0-A961F3666091}" srcOrd="4" destOrd="0" parTransId="{FDC1997B-4F1C-4CC3-A269-05DFD949C4D4}" sibTransId="{61981002-0C84-45AB-91E9-754754365411}"/>
    <dgm:cxn modelId="{8949AAEF-AA48-41E5-B80B-361E19BBD373}" srcId="{5FBB5E49-6011-4CC1-BC25-0605D7E0E795}" destId="{A2310EBF-2A94-4537-B6FB-D9ABE092DF70}" srcOrd="3" destOrd="0" parTransId="{3A13658F-66A6-44C1-A8A2-C2B77CF4BE8B}" sibTransId="{955892F7-FEC2-4EA9-8DC8-54DD74CAEC48}"/>
    <dgm:cxn modelId="{B24156F0-68A4-43C1-9F98-9A52A6F864B9}" srcId="{5FBB5E49-6011-4CC1-BC25-0605D7E0E795}" destId="{97E8584B-47E3-461F-AAA0-E924B1727FA4}" srcOrd="5" destOrd="0" parTransId="{3181DD98-6932-4C82-99B7-E49D836098DA}" sibTransId="{BD1574F8-924C-452F-9F24-443A76233F5E}"/>
    <dgm:cxn modelId="{7A6239FA-BAF9-4105-A27C-103A64F6E59E}" type="presOf" srcId="{97E8584B-47E3-461F-AAA0-E924B1727FA4}" destId="{C045B933-0F62-4BE9-A7B6-C901E3FD4CB5}" srcOrd="0" destOrd="0" presId="urn:microsoft.com/office/officeart/2008/layout/LinedList"/>
    <dgm:cxn modelId="{189CDD81-C644-489D-BB94-AE33454323C6}" type="presParOf" srcId="{300F5774-024E-4565-9D1A-AF60F1D1BC90}" destId="{FCB718A4-3DEA-4384-ACB0-3434BF3B7ECC}" srcOrd="0" destOrd="0" presId="urn:microsoft.com/office/officeart/2008/layout/LinedList"/>
    <dgm:cxn modelId="{3EFCDB8F-E749-408D-9B42-15ED01CA2D62}" type="presParOf" srcId="{300F5774-024E-4565-9D1A-AF60F1D1BC90}" destId="{132F2495-D21B-489C-B32C-3FB721540CC3}" srcOrd="1" destOrd="0" presId="urn:microsoft.com/office/officeart/2008/layout/LinedList"/>
    <dgm:cxn modelId="{F58CE921-895B-459C-96AC-33A6E81AE20D}" type="presParOf" srcId="{132F2495-D21B-489C-B32C-3FB721540CC3}" destId="{84D48546-657E-4818-9C58-9C7B504EA2E6}" srcOrd="0" destOrd="0" presId="urn:microsoft.com/office/officeart/2008/layout/LinedList"/>
    <dgm:cxn modelId="{FF4AE230-521A-4017-96CE-6D781059F2C0}" type="presParOf" srcId="{132F2495-D21B-489C-B32C-3FB721540CC3}" destId="{E014790D-89E3-4189-9150-A94F2846AD8D}" srcOrd="1" destOrd="0" presId="urn:microsoft.com/office/officeart/2008/layout/LinedList"/>
    <dgm:cxn modelId="{D8E6EBD2-83C5-49EB-9053-81854C589AB1}" type="presParOf" srcId="{300F5774-024E-4565-9D1A-AF60F1D1BC90}" destId="{22898DB7-1050-42E9-A6C7-B39192A9AD89}" srcOrd="2" destOrd="0" presId="urn:microsoft.com/office/officeart/2008/layout/LinedList"/>
    <dgm:cxn modelId="{0A798EEC-E972-4DBB-B7A1-F8C9EAB59AAD}" type="presParOf" srcId="{300F5774-024E-4565-9D1A-AF60F1D1BC90}" destId="{5190ACB0-94A3-4C07-BE9A-5E19C9BDBF32}" srcOrd="3" destOrd="0" presId="urn:microsoft.com/office/officeart/2008/layout/LinedList"/>
    <dgm:cxn modelId="{477215BC-E407-48E4-9B2A-A5F6B36A10F2}" type="presParOf" srcId="{5190ACB0-94A3-4C07-BE9A-5E19C9BDBF32}" destId="{91D363AA-DFFE-4A45-B9D6-9EAB5CD5F950}" srcOrd="0" destOrd="0" presId="urn:microsoft.com/office/officeart/2008/layout/LinedList"/>
    <dgm:cxn modelId="{7C2430E4-C4B8-4A8C-8F5D-102A6DCD7CA6}" type="presParOf" srcId="{5190ACB0-94A3-4C07-BE9A-5E19C9BDBF32}" destId="{93863432-04F3-42A3-B24E-5CC1098FE125}" srcOrd="1" destOrd="0" presId="urn:microsoft.com/office/officeart/2008/layout/LinedList"/>
    <dgm:cxn modelId="{1673B700-EE5A-4BC7-BE28-08A5D2D84D09}" type="presParOf" srcId="{300F5774-024E-4565-9D1A-AF60F1D1BC90}" destId="{25358A96-7DC3-45C1-99EA-BCE00B335E8C}" srcOrd="4" destOrd="0" presId="urn:microsoft.com/office/officeart/2008/layout/LinedList"/>
    <dgm:cxn modelId="{FC0D9D78-DEA9-4720-8E2D-D59349A1A12F}" type="presParOf" srcId="{300F5774-024E-4565-9D1A-AF60F1D1BC90}" destId="{2A72DA9B-5595-4053-B988-28D37D9A38D7}" srcOrd="5" destOrd="0" presId="urn:microsoft.com/office/officeart/2008/layout/LinedList"/>
    <dgm:cxn modelId="{D3A977CB-F645-42FF-8A64-1C0FC94CD994}" type="presParOf" srcId="{2A72DA9B-5595-4053-B988-28D37D9A38D7}" destId="{5F373C3B-D053-4177-9374-2559A9EF31E3}" srcOrd="0" destOrd="0" presId="urn:microsoft.com/office/officeart/2008/layout/LinedList"/>
    <dgm:cxn modelId="{7D3A4C3A-CD55-4C5A-9788-4ECA202D3EBA}" type="presParOf" srcId="{2A72DA9B-5595-4053-B988-28D37D9A38D7}" destId="{BAD3BF82-7916-4FCF-8DC9-30415B6E19BE}" srcOrd="1" destOrd="0" presId="urn:microsoft.com/office/officeart/2008/layout/LinedList"/>
    <dgm:cxn modelId="{B2A0B34C-B118-4B2D-AEAB-729F7061FE85}" type="presParOf" srcId="{300F5774-024E-4565-9D1A-AF60F1D1BC90}" destId="{BB50FB22-4A47-4CF3-8A76-60311C23F463}" srcOrd="6" destOrd="0" presId="urn:microsoft.com/office/officeart/2008/layout/LinedList"/>
    <dgm:cxn modelId="{6D5C8569-73B9-4C64-A809-537037B88853}" type="presParOf" srcId="{300F5774-024E-4565-9D1A-AF60F1D1BC90}" destId="{C394447A-D33F-410A-BCAF-CB32B032BE4D}" srcOrd="7" destOrd="0" presId="urn:microsoft.com/office/officeart/2008/layout/LinedList"/>
    <dgm:cxn modelId="{AFE5370E-EF83-4041-9451-A00C2BB17DDC}" type="presParOf" srcId="{C394447A-D33F-410A-BCAF-CB32B032BE4D}" destId="{AC2E84E8-609B-41F8-92BB-87A42ED10BDC}" srcOrd="0" destOrd="0" presId="urn:microsoft.com/office/officeart/2008/layout/LinedList"/>
    <dgm:cxn modelId="{C98D507F-EADC-4A65-9DAF-14E0E517F381}" type="presParOf" srcId="{C394447A-D33F-410A-BCAF-CB32B032BE4D}" destId="{6C00B6B0-1144-4D7B-AB8E-46C13ED5A2B9}" srcOrd="1" destOrd="0" presId="urn:microsoft.com/office/officeart/2008/layout/LinedList"/>
    <dgm:cxn modelId="{E4C86749-882C-4641-B947-0952FA7C5A7E}" type="presParOf" srcId="{300F5774-024E-4565-9D1A-AF60F1D1BC90}" destId="{1EA6037D-7883-406A-A77B-5E22E304CA32}" srcOrd="8" destOrd="0" presId="urn:microsoft.com/office/officeart/2008/layout/LinedList"/>
    <dgm:cxn modelId="{92EEBA6A-4819-4E79-BABB-CE78BCDED35F}" type="presParOf" srcId="{300F5774-024E-4565-9D1A-AF60F1D1BC90}" destId="{1E21751F-B525-4BCC-9876-8F527FCF98D2}" srcOrd="9" destOrd="0" presId="urn:microsoft.com/office/officeart/2008/layout/LinedList"/>
    <dgm:cxn modelId="{A6B79BAE-7582-4468-99F1-7334DB75080D}" type="presParOf" srcId="{1E21751F-B525-4BCC-9876-8F527FCF98D2}" destId="{0AB08314-4A2F-4F85-926B-297C5B394264}" srcOrd="0" destOrd="0" presId="urn:microsoft.com/office/officeart/2008/layout/LinedList"/>
    <dgm:cxn modelId="{935551BE-3A12-4262-BCAC-A412B2D1F8B3}" type="presParOf" srcId="{1E21751F-B525-4BCC-9876-8F527FCF98D2}" destId="{821BA488-448A-4BA5-AB84-16B5DDD7597F}" srcOrd="1" destOrd="0" presId="urn:microsoft.com/office/officeart/2008/layout/LinedList"/>
    <dgm:cxn modelId="{B6847627-45E5-4BC9-9742-71BF657CD3CF}" type="presParOf" srcId="{300F5774-024E-4565-9D1A-AF60F1D1BC90}" destId="{CE9BCCC9-4592-4F3D-8EF5-0A69D5D00366}" srcOrd="10" destOrd="0" presId="urn:microsoft.com/office/officeart/2008/layout/LinedList"/>
    <dgm:cxn modelId="{6519405E-8BC9-4C99-BE8C-E8D12AD43A0B}" type="presParOf" srcId="{300F5774-024E-4565-9D1A-AF60F1D1BC90}" destId="{3C463D4C-A139-49D7-B98A-3CB81EB9B612}" srcOrd="11" destOrd="0" presId="urn:microsoft.com/office/officeart/2008/layout/LinedList"/>
    <dgm:cxn modelId="{3B495231-B0C5-4695-9DA0-B73CE20FF6C7}" type="presParOf" srcId="{3C463D4C-A139-49D7-B98A-3CB81EB9B612}" destId="{C045B933-0F62-4BE9-A7B6-C901E3FD4CB5}" srcOrd="0" destOrd="0" presId="urn:microsoft.com/office/officeart/2008/layout/LinedList"/>
    <dgm:cxn modelId="{E7FF2C8F-7008-4C53-8B13-3B4EB998B7FF}" type="presParOf" srcId="{3C463D4C-A139-49D7-B98A-3CB81EB9B612}" destId="{578D7981-5F2E-417E-906C-9A0DCBD0ADF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A2BD38-ECE4-4586-B4F6-AE5D7496200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EBF4A10-7BA0-40CD-BB79-5EFDD0B1B4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Skapa bättre och mer utvecklande träningar</a:t>
          </a:r>
        </a:p>
      </dgm:t>
    </dgm:pt>
    <dgm:pt modelId="{208F71C8-0400-488B-A1A7-238DAA36FF62}" type="parTrans" cxnId="{97A074B8-7683-4EC6-B22D-3346897C12EF}">
      <dgm:prSet/>
      <dgm:spPr/>
      <dgm:t>
        <a:bodyPr/>
        <a:lstStyle/>
        <a:p>
          <a:endParaRPr lang="en-US"/>
        </a:p>
      </dgm:t>
    </dgm:pt>
    <dgm:pt modelId="{31C27B05-C135-470D-86EA-FCD90707A653}" type="sibTrans" cxnId="{97A074B8-7683-4EC6-B22D-3346897C12EF}">
      <dgm:prSet/>
      <dgm:spPr/>
      <dgm:t>
        <a:bodyPr/>
        <a:lstStyle/>
        <a:p>
          <a:endParaRPr lang="en-US"/>
        </a:p>
      </dgm:t>
    </dgm:pt>
    <dgm:pt modelId="{0965765C-8208-4519-8B0D-E6700614021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Öka pedagogisk kompetens</a:t>
          </a:r>
        </a:p>
      </dgm:t>
    </dgm:pt>
    <dgm:pt modelId="{F270CF35-D0B8-4E5D-9478-168B5D80AD29}" type="parTrans" cxnId="{1796198A-251F-4927-9168-0E28E51B7AEA}">
      <dgm:prSet/>
      <dgm:spPr/>
      <dgm:t>
        <a:bodyPr/>
        <a:lstStyle/>
        <a:p>
          <a:endParaRPr lang="en-US"/>
        </a:p>
      </dgm:t>
    </dgm:pt>
    <dgm:pt modelId="{499B0B3D-2D2E-401A-A8B7-91C65FFC718B}" type="sibTrans" cxnId="{1796198A-251F-4927-9168-0E28E51B7AEA}">
      <dgm:prSet/>
      <dgm:spPr/>
      <dgm:t>
        <a:bodyPr/>
        <a:lstStyle/>
        <a:p>
          <a:endParaRPr lang="en-US"/>
        </a:p>
      </dgm:t>
    </dgm:pt>
    <dgm:pt modelId="{77AA318A-B336-417C-A43E-BA4E8FBFA37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Ge </a:t>
          </a:r>
          <a:r>
            <a:rPr lang="en-US" dirty="0" err="1"/>
            <a:t>alla</a:t>
          </a:r>
          <a:r>
            <a:rPr lang="en-US" dirty="0"/>
            <a:t> </a:t>
          </a:r>
          <a:r>
            <a:rPr lang="en-US" dirty="0" err="1"/>
            <a:t>spelare</a:t>
          </a:r>
          <a:r>
            <a:rPr lang="en-US" dirty="0"/>
            <a:t> </a:t>
          </a:r>
          <a:r>
            <a:rPr lang="en-US" dirty="0" err="1"/>
            <a:t>förutsättningar</a:t>
          </a:r>
          <a:r>
            <a:rPr lang="en-US" dirty="0"/>
            <a:t> </a:t>
          </a:r>
          <a:r>
            <a:rPr lang="en-US" dirty="0" err="1"/>
            <a:t>att</a:t>
          </a:r>
          <a:r>
            <a:rPr lang="en-US" dirty="0"/>
            <a:t> </a:t>
          </a:r>
          <a:r>
            <a:rPr lang="en-US" dirty="0" err="1"/>
            <a:t>utvecklas</a:t>
          </a:r>
          <a:r>
            <a:rPr lang="en-US" dirty="0"/>
            <a:t>, </a:t>
          </a:r>
          <a:r>
            <a:rPr lang="en-US" dirty="0" err="1"/>
            <a:t>oavsett</a:t>
          </a:r>
          <a:r>
            <a:rPr lang="en-US" dirty="0"/>
            <a:t> </a:t>
          </a:r>
          <a:r>
            <a:rPr lang="en-US" dirty="0" err="1"/>
            <a:t>nivå</a:t>
          </a:r>
          <a:endParaRPr lang="en-US" dirty="0"/>
        </a:p>
      </dgm:t>
    </dgm:pt>
    <dgm:pt modelId="{ADFAD417-5ADF-43B5-85AB-C8F7FD324705}" type="parTrans" cxnId="{73029D1E-6A31-4E39-BA6B-D1D3BCD0ABF5}">
      <dgm:prSet/>
      <dgm:spPr/>
      <dgm:t>
        <a:bodyPr/>
        <a:lstStyle/>
        <a:p>
          <a:endParaRPr lang="en-US"/>
        </a:p>
      </dgm:t>
    </dgm:pt>
    <dgm:pt modelId="{76754715-CAC8-45E0-BCA9-1E1EB3071EBD}" type="sibTrans" cxnId="{73029D1E-6A31-4E39-BA6B-D1D3BCD0ABF5}">
      <dgm:prSet/>
      <dgm:spPr/>
      <dgm:t>
        <a:bodyPr/>
        <a:lstStyle/>
        <a:p>
          <a:endParaRPr lang="en-US"/>
        </a:p>
      </dgm:t>
    </dgm:pt>
    <dgm:pt modelId="{BE8AD7BC-1B79-435D-89F6-CD7A11B1D75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• </a:t>
          </a:r>
          <a:r>
            <a:rPr lang="en-US" dirty="0" err="1"/>
            <a:t>Stärka</a:t>
          </a:r>
          <a:r>
            <a:rPr lang="en-US" dirty="0"/>
            <a:t> </a:t>
          </a:r>
          <a:r>
            <a:rPr lang="en-US" dirty="0" err="1"/>
            <a:t>kontinuitet</a:t>
          </a:r>
          <a:r>
            <a:rPr lang="en-US" dirty="0"/>
            <a:t> i </a:t>
          </a:r>
          <a:r>
            <a:rPr lang="en-US" dirty="0" err="1"/>
            <a:t>spelarutveckling</a:t>
          </a:r>
          <a:endParaRPr lang="en-US" dirty="0"/>
        </a:p>
      </dgm:t>
    </dgm:pt>
    <dgm:pt modelId="{962D3BB3-8077-4442-AB56-67CD5C2B5C77}" type="parTrans" cxnId="{C616C31E-5996-459D-BD60-745AFEF2F338}">
      <dgm:prSet/>
      <dgm:spPr/>
      <dgm:t>
        <a:bodyPr/>
        <a:lstStyle/>
        <a:p>
          <a:endParaRPr lang="en-US"/>
        </a:p>
      </dgm:t>
    </dgm:pt>
    <dgm:pt modelId="{F1FE27A0-E60F-42D4-8473-00605918CAD5}" type="sibTrans" cxnId="{C616C31E-5996-459D-BD60-745AFEF2F338}">
      <dgm:prSet/>
      <dgm:spPr/>
      <dgm:t>
        <a:bodyPr/>
        <a:lstStyle/>
        <a:p>
          <a:endParaRPr lang="en-US"/>
        </a:p>
      </dgm:t>
    </dgm:pt>
    <dgm:pt modelId="{9532F259-14F2-4D4C-9585-6FF0A6FFFF91}" type="pres">
      <dgm:prSet presAssocID="{7BA2BD38-ECE4-4586-B4F6-AE5D74962001}" presName="vert0" presStyleCnt="0">
        <dgm:presLayoutVars>
          <dgm:dir/>
          <dgm:animOne val="branch"/>
          <dgm:animLvl val="lvl"/>
        </dgm:presLayoutVars>
      </dgm:prSet>
      <dgm:spPr/>
    </dgm:pt>
    <dgm:pt modelId="{0BEAB9AB-29A2-4EBA-AFFE-74754E3B8DCF}" type="pres">
      <dgm:prSet presAssocID="{BEBF4A10-7BA0-40CD-BB79-5EFDD0B1B493}" presName="thickLine" presStyleLbl="alignNode1" presStyleIdx="0" presStyleCnt="4"/>
      <dgm:spPr/>
    </dgm:pt>
    <dgm:pt modelId="{89141C65-B08E-416C-A940-0E9BFD277997}" type="pres">
      <dgm:prSet presAssocID="{BEBF4A10-7BA0-40CD-BB79-5EFDD0B1B493}" presName="horz1" presStyleCnt="0"/>
      <dgm:spPr/>
    </dgm:pt>
    <dgm:pt modelId="{DB4C88AE-532D-446B-91E8-F5A3FF0C5246}" type="pres">
      <dgm:prSet presAssocID="{BEBF4A10-7BA0-40CD-BB79-5EFDD0B1B493}" presName="tx1" presStyleLbl="revTx" presStyleIdx="0" presStyleCnt="4"/>
      <dgm:spPr/>
    </dgm:pt>
    <dgm:pt modelId="{FC825812-C177-4E31-8E63-AA794356D3AD}" type="pres">
      <dgm:prSet presAssocID="{BEBF4A10-7BA0-40CD-BB79-5EFDD0B1B493}" presName="vert1" presStyleCnt="0"/>
      <dgm:spPr/>
    </dgm:pt>
    <dgm:pt modelId="{80011768-08F3-4473-B1B3-961B541B91E7}" type="pres">
      <dgm:prSet presAssocID="{0965765C-8208-4519-8B0D-E6700614021D}" presName="thickLine" presStyleLbl="alignNode1" presStyleIdx="1" presStyleCnt="4"/>
      <dgm:spPr/>
    </dgm:pt>
    <dgm:pt modelId="{BCAC3712-7549-4F36-8FD8-E67A69FB7734}" type="pres">
      <dgm:prSet presAssocID="{0965765C-8208-4519-8B0D-E6700614021D}" presName="horz1" presStyleCnt="0"/>
      <dgm:spPr/>
    </dgm:pt>
    <dgm:pt modelId="{44F3B600-2CBD-422E-829A-3474289441B9}" type="pres">
      <dgm:prSet presAssocID="{0965765C-8208-4519-8B0D-E6700614021D}" presName="tx1" presStyleLbl="revTx" presStyleIdx="1" presStyleCnt="4"/>
      <dgm:spPr/>
    </dgm:pt>
    <dgm:pt modelId="{754ACED8-F68F-4BD4-A0F3-2DCF5DC1D67C}" type="pres">
      <dgm:prSet presAssocID="{0965765C-8208-4519-8B0D-E6700614021D}" presName="vert1" presStyleCnt="0"/>
      <dgm:spPr/>
    </dgm:pt>
    <dgm:pt modelId="{E4993465-6A27-4AB0-87D7-C8627A3E4232}" type="pres">
      <dgm:prSet presAssocID="{77AA318A-B336-417C-A43E-BA4E8FBFA37B}" presName="thickLine" presStyleLbl="alignNode1" presStyleIdx="2" presStyleCnt="4"/>
      <dgm:spPr/>
    </dgm:pt>
    <dgm:pt modelId="{39AD6E6E-DFB1-46CB-818A-6E9B64CF828C}" type="pres">
      <dgm:prSet presAssocID="{77AA318A-B336-417C-A43E-BA4E8FBFA37B}" presName="horz1" presStyleCnt="0"/>
      <dgm:spPr/>
    </dgm:pt>
    <dgm:pt modelId="{F54D06BB-EF60-4F6F-9CDC-6879DAA05F2A}" type="pres">
      <dgm:prSet presAssocID="{77AA318A-B336-417C-A43E-BA4E8FBFA37B}" presName="tx1" presStyleLbl="revTx" presStyleIdx="2" presStyleCnt="4"/>
      <dgm:spPr/>
    </dgm:pt>
    <dgm:pt modelId="{9E4BB42F-3BEB-4870-9809-08F705FD72CE}" type="pres">
      <dgm:prSet presAssocID="{77AA318A-B336-417C-A43E-BA4E8FBFA37B}" presName="vert1" presStyleCnt="0"/>
      <dgm:spPr/>
    </dgm:pt>
    <dgm:pt modelId="{917E88D9-B1AB-407F-985B-452A5630C1F9}" type="pres">
      <dgm:prSet presAssocID="{BE8AD7BC-1B79-435D-89F6-CD7A11B1D755}" presName="thickLine" presStyleLbl="alignNode1" presStyleIdx="3" presStyleCnt="4"/>
      <dgm:spPr/>
    </dgm:pt>
    <dgm:pt modelId="{C9B210CE-3761-49D0-BD04-CAD737B355FE}" type="pres">
      <dgm:prSet presAssocID="{BE8AD7BC-1B79-435D-89F6-CD7A11B1D755}" presName="horz1" presStyleCnt="0"/>
      <dgm:spPr/>
    </dgm:pt>
    <dgm:pt modelId="{3922E53D-2FEB-481D-A2BA-96E522D4BDCE}" type="pres">
      <dgm:prSet presAssocID="{BE8AD7BC-1B79-435D-89F6-CD7A11B1D755}" presName="tx1" presStyleLbl="revTx" presStyleIdx="3" presStyleCnt="4"/>
      <dgm:spPr/>
    </dgm:pt>
    <dgm:pt modelId="{A61F5903-611D-45BD-AD12-F5A6D7A5025E}" type="pres">
      <dgm:prSet presAssocID="{BE8AD7BC-1B79-435D-89F6-CD7A11B1D755}" presName="vert1" presStyleCnt="0"/>
      <dgm:spPr/>
    </dgm:pt>
  </dgm:ptLst>
  <dgm:cxnLst>
    <dgm:cxn modelId="{73029D1E-6A31-4E39-BA6B-D1D3BCD0ABF5}" srcId="{7BA2BD38-ECE4-4586-B4F6-AE5D74962001}" destId="{77AA318A-B336-417C-A43E-BA4E8FBFA37B}" srcOrd="2" destOrd="0" parTransId="{ADFAD417-5ADF-43B5-85AB-C8F7FD324705}" sibTransId="{76754715-CAC8-45E0-BCA9-1E1EB3071EBD}"/>
    <dgm:cxn modelId="{C616C31E-5996-459D-BD60-745AFEF2F338}" srcId="{7BA2BD38-ECE4-4586-B4F6-AE5D74962001}" destId="{BE8AD7BC-1B79-435D-89F6-CD7A11B1D755}" srcOrd="3" destOrd="0" parTransId="{962D3BB3-8077-4442-AB56-67CD5C2B5C77}" sibTransId="{F1FE27A0-E60F-42D4-8473-00605918CAD5}"/>
    <dgm:cxn modelId="{A885BF2B-9584-4F2A-AC6B-C0CBFF3525E0}" type="presOf" srcId="{77AA318A-B336-417C-A43E-BA4E8FBFA37B}" destId="{F54D06BB-EF60-4F6F-9CDC-6879DAA05F2A}" srcOrd="0" destOrd="0" presId="urn:microsoft.com/office/officeart/2008/layout/LinedList"/>
    <dgm:cxn modelId="{D3762C3D-0DEC-48F1-A2AA-9D6E4F7E5F79}" type="presOf" srcId="{BE8AD7BC-1B79-435D-89F6-CD7A11B1D755}" destId="{3922E53D-2FEB-481D-A2BA-96E522D4BDCE}" srcOrd="0" destOrd="0" presId="urn:microsoft.com/office/officeart/2008/layout/LinedList"/>
    <dgm:cxn modelId="{1796198A-251F-4927-9168-0E28E51B7AEA}" srcId="{7BA2BD38-ECE4-4586-B4F6-AE5D74962001}" destId="{0965765C-8208-4519-8B0D-E6700614021D}" srcOrd="1" destOrd="0" parTransId="{F270CF35-D0B8-4E5D-9478-168B5D80AD29}" sibTransId="{499B0B3D-2D2E-401A-A8B7-91C65FFC718B}"/>
    <dgm:cxn modelId="{3E8C6A90-E7D7-48A1-BC56-C8CB04900B2D}" type="presOf" srcId="{BEBF4A10-7BA0-40CD-BB79-5EFDD0B1B493}" destId="{DB4C88AE-532D-446B-91E8-F5A3FF0C5246}" srcOrd="0" destOrd="0" presId="urn:microsoft.com/office/officeart/2008/layout/LinedList"/>
    <dgm:cxn modelId="{F3EA6D9F-B61B-4591-97A7-0841EAA57445}" type="presOf" srcId="{0965765C-8208-4519-8B0D-E6700614021D}" destId="{44F3B600-2CBD-422E-829A-3474289441B9}" srcOrd="0" destOrd="0" presId="urn:microsoft.com/office/officeart/2008/layout/LinedList"/>
    <dgm:cxn modelId="{97A074B8-7683-4EC6-B22D-3346897C12EF}" srcId="{7BA2BD38-ECE4-4586-B4F6-AE5D74962001}" destId="{BEBF4A10-7BA0-40CD-BB79-5EFDD0B1B493}" srcOrd="0" destOrd="0" parTransId="{208F71C8-0400-488B-A1A7-238DAA36FF62}" sibTransId="{31C27B05-C135-470D-86EA-FCD90707A653}"/>
    <dgm:cxn modelId="{2C9725C5-49D8-445D-A332-F831348362C7}" type="presOf" srcId="{7BA2BD38-ECE4-4586-B4F6-AE5D74962001}" destId="{9532F259-14F2-4D4C-9585-6FF0A6FFFF91}" srcOrd="0" destOrd="0" presId="urn:microsoft.com/office/officeart/2008/layout/LinedList"/>
    <dgm:cxn modelId="{B91494F6-A56B-4A3A-BA65-391662ADB571}" type="presParOf" srcId="{9532F259-14F2-4D4C-9585-6FF0A6FFFF91}" destId="{0BEAB9AB-29A2-4EBA-AFFE-74754E3B8DCF}" srcOrd="0" destOrd="0" presId="urn:microsoft.com/office/officeart/2008/layout/LinedList"/>
    <dgm:cxn modelId="{C895A789-DBF2-4047-AA6E-F7AFBDD8955D}" type="presParOf" srcId="{9532F259-14F2-4D4C-9585-6FF0A6FFFF91}" destId="{89141C65-B08E-416C-A940-0E9BFD277997}" srcOrd="1" destOrd="0" presId="urn:microsoft.com/office/officeart/2008/layout/LinedList"/>
    <dgm:cxn modelId="{F55D5365-6E6F-49A7-8234-F34662075466}" type="presParOf" srcId="{89141C65-B08E-416C-A940-0E9BFD277997}" destId="{DB4C88AE-532D-446B-91E8-F5A3FF0C5246}" srcOrd="0" destOrd="0" presId="urn:microsoft.com/office/officeart/2008/layout/LinedList"/>
    <dgm:cxn modelId="{F6AF7A5B-01FA-41B9-AFC0-3F9F399DB9CB}" type="presParOf" srcId="{89141C65-B08E-416C-A940-0E9BFD277997}" destId="{FC825812-C177-4E31-8E63-AA794356D3AD}" srcOrd="1" destOrd="0" presId="urn:microsoft.com/office/officeart/2008/layout/LinedList"/>
    <dgm:cxn modelId="{4E2669AA-B30A-4885-92F3-0E7FA2BC7D97}" type="presParOf" srcId="{9532F259-14F2-4D4C-9585-6FF0A6FFFF91}" destId="{80011768-08F3-4473-B1B3-961B541B91E7}" srcOrd="2" destOrd="0" presId="urn:microsoft.com/office/officeart/2008/layout/LinedList"/>
    <dgm:cxn modelId="{211C49C2-FAB0-4708-B112-E04D6D418A5F}" type="presParOf" srcId="{9532F259-14F2-4D4C-9585-6FF0A6FFFF91}" destId="{BCAC3712-7549-4F36-8FD8-E67A69FB7734}" srcOrd="3" destOrd="0" presId="urn:microsoft.com/office/officeart/2008/layout/LinedList"/>
    <dgm:cxn modelId="{27A7C4E5-B124-45FB-9E91-3331DF65EE19}" type="presParOf" srcId="{BCAC3712-7549-4F36-8FD8-E67A69FB7734}" destId="{44F3B600-2CBD-422E-829A-3474289441B9}" srcOrd="0" destOrd="0" presId="urn:microsoft.com/office/officeart/2008/layout/LinedList"/>
    <dgm:cxn modelId="{4546540C-F94A-4F7C-9B37-56F183EFECFC}" type="presParOf" srcId="{BCAC3712-7549-4F36-8FD8-E67A69FB7734}" destId="{754ACED8-F68F-4BD4-A0F3-2DCF5DC1D67C}" srcOrd="1" destOrd="0" presId="urn:microsoft.com/office/officeart/2008/layout/LinedList"/>
    <dgm:cxn modelId="{301EBCC6-4F66-4868-8C1A-90C1D1B18D20}" type="presParOf" srcId="{9532F259-14F2-4D4C-9585-6FF0A6FFFF91}" destId="{E4993465-6A27-4AB0-87D7-C8627A3E4232}" srcOrd="4" destOrd="0" presId="urn:microsoft.com/office/officeart/2008/layout/LinedList"/>
    <dgm:cxn modelId="{E914CAB7-6D79-417F-96FA-9462AD168EF2}" type="presParOf" srcId="{9532F259-14F2-4D4C-9585-6FF0A6FFFF91}" destId="{39AD6E6E-DFB1-46CB-818A-6E9B64CF828C}" srcOrd="5" destOrd="0" presId="urn:microsoft.com/office/officeart/2008/layout/LinedList"/>
    <dgm:cxn modelId="{E920AB44-9CF9-4399-B806-189E8DA0947F}" type="presParOf" srcId="{39AD6E6E-DFB1-46CB-818A-6E9B64CF828C}" destId="{F54D06BB-EF60-4F6F-9CDC-6879DAA05F2A}" srcOrd="0" destOrd="0" presId="urn:microsoft.com/office/officeart/2008/layout/LinedList"/>
    <dgm:cxn modelId="{881EC670-7248-4CDF-8600-428A76547EFC}" type="presParOf" srcId="{39AD6E6E-DFB1-46CB-818A-6E9B64CF828C}" destId="{9E4BB42F-3BEB-4870-9809-08F705FD72CE}" srcOrd="1" destOrd="0" presId="urn:microsoft.com/office/officeart/2008/layout/LinedList"/>
    <dgm:cxn modelId="{078F2EC3-1EF3-4C87-B571-A970C8F13D4C}" type="presParOf" srcId="{9532F259-14F2-4D4C-9585-6FF0A6FFFF91}" destId="{917E88D9-B1AB-407F-985B-452A5630C1F9}" srcOrd="6" destOrd="0" presId="urn:microsoft.com/office/officeart/2008/layout/LinedList"/>
    <dgm:cxn modelId="{C90EAE50-E448-4339-B6E9-25C63DF6D38C}" type="presParOf" srcId="{9532F259-14F2-4D4C-9585-6FF0A6FFFF91}" destId="{C9B210CE-3761-49D0-BD04-CAD737B355FE}" srcOrd="7" destOrd="0" presId="urn:microsoft.com/office/officeart/2008/layout/LinedList"/>
    <dgm:cxn modelId="{0B8AA481-51C0-4A19-BE74-CDF32074EBFC}" type="presParOf" srcId="{C9B210CE-3761-49D0-BD04-CAD737B355FE}" destId="{3922E53D-2FEB-481D-A2BA-96E522D4BDCE}" srcOrd="0" destOrd="0" presId="urn:microsoft.com/office/officeart/2008/layout/LinedList"/>
    <dgm:cxn modelId="{A9ADC50A-A363-4526-864E-77B3AB8DD154}" type="presParOf" srcId="{C9B210CE-3761-49D0-BD04-CAD737B355FE}" destId="{A61F5903-611D-45BD-AD12-F5A6D7A5025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EF1EB58-615E-4885-ACC6-CB13F5BC247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8510D99-0637-40C4-82BA-EC5A631A1C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Vi utbildar äldre spelare till ledare för de yngre</a:t>
          </a:r>
        </a:p>
      </dgm:t>
    </dgm:pt>
    <dgm:pt modelId="{63CCB1F2-958B-493A-BEF0-7ACF756E16ED}" type="parTrans" cxnId="{B75B99EB-E6A4-4C8F-A540-F2649E0F699D}">
      <dgm:prSet/>
      <dgm:spPr/>
      <dgm:t>
        <a:bodyPr/>
        <a:lstStyle/>
        <a:p>
          <a:endParaRPr lang="en-US"/>
        </a:p>
      </dgm:t>
    </dgm:pt>
    <dgm:pt modelId="{C699E2CF-0045-4E48-9C4C-B6151DA643E5}" type="sibTrans" cxnId="{B75B99EB-E6A4-4C8F-A540-F2649E0F699D}">
      <dgm:prSet/>
      <dgm:spPr/>
      <dgm:t>
        <a:bodyPr/>
        <a:lstStyle/>
        <a:p>
          <a:endParaRPr lang="en-US"/>
        </a:p>
      </dgm:t>
    </dgm:pt>
    <dgm:pt modelId="{71CFA93D-AC71-4A53-860D-C82C6701108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Skapar förebilder inom klubben</a:t>
          </a:r>
        </a:p>
      </dgm:t>
    </dgm:pt>
    <dgm:pt modelId="{1B8809E2-0291-4068-B052-AC63BC9C30FC}" type="parTrans" cxnId="{06EA5D3D-980B-4AEA-83A7-1BF2A600E306}">
      <dgm:prSet/>
      <dgm:spPr/>
      <dgm:t>
        <a:bodyPr/>
        <a:lstStyle/>
        <a:p>
          <a:endParaRPr lang="en-US"/>
        </a:p>
      </dgm:t>
    </dgm:pt>
    <dgm:pt modelId="{81BA1ED4-7CBB-4AF4-A35A-7C4998BA62CE}" type="sibTrans" cxnId="{06EA5D3D-980B-4AEA-83A7-1BF2A600E306}">
      <dgm:prSet/>
      <dgm:spPr/>
      <dgm:t>
        <a:bodyPr/>
        <a:lstStyle/>
        <a:p>
          <a:endParaRPr lang="en-US"/>
        </a:p>
      </dgm:t>
    </dgm:pt>
    <dgm:pt modelId="{EA46C39F-B718-4F4F-A51C-C24B793F63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Stärker ansvarstagande och gemenskap</a:t>
          </a:r>
        </a:p>
      </dgm:t>
    </dgm:pt>
    <dgm:pt modelId="{5A0C3DC5-C60D-438D-828E-DB5BA3FABA78}" type="parTrans" cxnId="{6427DA05-F477-4D76-976B-26D5DC8EB1D3}">
      <dgm:prSet/>
      <dgm:spPr/>
      <dgm:t>
        <a:bodyPr/>
        <a:lstStyle/>
        <a:p>
          <a:endParaRPr lang="en-US"/>
        </a:p>
      </dgm:t>
    </dgm:pt>
    <dgm:pt modelId="{EE5ED68A-869B-4470-B96A-A7EC3B278C92}" type="sibTrans" cxnId="{6427DA05-F477-4D76-976B-26D5DC8EB1D3}">
      <dgm:prSet/>
      <dgm:spPr/>
      <dgm:t>
        <a:bodyPr/>
        <a:lstStyle/>
        <a:p>
          <a:endParaRPr lang="en-US"/>
        </a:p>
      </dgm:t>
    </dgm:pt>
    <dgm:pt modelId="{55FC5FB6-01F4-48D9-BAD0-250F4A3BB4D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• Bygger en starkare föreningskultur</a:t>
          </a:r>
        </a:p>
      </dgm:t>
    </dgm:pt>
    <dgm:pt modelId="{BA7E8759-F5BE-4425-A5FD-692F669CFB09}" type="parTrans" cxnId="{F2C75691-676F-47AC-9488-7495DBB5C499}">
      <dgm:prSet/>
      <dgm:spPr/>
      <dgm:t>
        <a:bodyPr/>
        <a:lstStyle/>
        <a:p>
          <a:endParaRPr lang="en-US"/>
        </a:p>
      </dgm:t>
    </dgm:pt>
    <dgm:pt modelId="{DEE61D42-34AA-4731-B6CC-FEC650F59DE7}" type="sibTrans" cxnId="{F2C75691-676F-47AC-9488-7495DBB5C499}">
      <dgm:prSet/>
      <dgm:spPr/>
      <dgm:t>
        <a:bodyPr/>
        <a:lstStyle/>
        <a:p>
          <a:endParaRPr lang="en-US"/>
        </a:p>
      </dgm:t>
    </dgm:pt>
    <dgm:pt modelId="{AADCD29D-FB41-492E-96D7-FD0E3D95F09B}" type="pres">
      <dgm:prSet presAssocID="{2EF1EB58-615E-4885-ACC6-CB13F5BC2473}" presName="vert0" presStyleCnt="0">
        <dgm:presLayoutVars>
          <dgm:dir/>
          <dgm:animOne val="branch"/>
          <dgm:animLvl val="lvl"/>
        </dgm:presLayoutVars>
      </dgm:prSet>
      <dgm:spPr/>
    </dgm:pt>
    <dgm:pt modelId="{C05DD042-0DAF-4CF7-B19F-7DE9922A3EC6}" type="pres">
      <dgm:prSet presAssocID="{48510D99-0637-40C4-82BA-EC5A631A1CFD}" presName="thickLine" presStyleLbl="alignNode1" presStyleIdx="0" presStyleCnt="4"/>
      <dgm:spPr/>
    </dgm:pt>
    <dgm:pt modelId="{131BF089-485E-4073-B849-FD0A9D1BC582}" type="pres">
      <dgm:prSet presAssocID="{48510D99-0637-40C4-82BA-EC5A631A1CFD}" presName="horz1" presStyleCnt="0"/>
      <dgm:spPr/>
    </dgm:pt>
    <dgm:pt modelId="{30648EDA-5C3D-4B20-BD46-8EFE570E8411}" type="pres">
      <dgm:prSet presAssocID="{48510D99-0637-40C4-82BA-EC5A631A1CFD}" presName="tx1" presStyleLbl="revTx" presStyleIdx="0" presStyleCnt="4"/>
      <dgm:spPr/>
    </dgm:pt>
    <dgm:pt modelId="{A8B865A7-9ADB-4384-B0C1-07C2A0A1465E}" type="pres">
      <dgm:prSet presAssocID="{48510D99-0637-40C4-82BA-EC5A631A1CFD}" presName="vert1" presStyleCnt="0"/>
      <dgm:spPr/>
    </dgm:pt>
    <dgm:pt modelId="{449B856C-803E-49B3-BB8E-128D85C2DF07}" type="pres">
      <dgm:prSet presAssocID="{71CFA93D-AC71-4A53-860D-C82C6701108F}" presName="thickLine" presStyleLbl="alignNode1" presStyleIdx="1" presStyleCnt="4"/>
      <dgm:spPr/>
    </dgm:pt>
    <dgm:pt modelId="{19C53E8B-2028-4C63-85D4-C964970C082F}" type="pres">
      <dgm:prSet presAssocID="{71CFA93D-AC71-4A53-860D-C82C6701108F}" presName="horz1" presStyleCnt="0"/>
      <dgm:spPr/>
    </dgm:pt>
    <dgm:pt modelId="{875830E1-969B-4A8D-81A9-2F6F962CC0CE}" type="pres">
      <dgm:prSet presAssocID="{71CFA93D-AC71-4A53-860D-C82C6701108F}" presName="tx1" presStyleLbl="revTx" presStyleIdx="1" presStyleCnt="4"/>
      <dgm:spPr/>
    </dgm:pt>
    <dgm:pt modelId="{3AA8C93C-AED7-4E7A-A941-648E2415CA63}" type="pres">
      <dgm:prSet presAssocID="{71CFA93D-AC71-4A53-860D-C82C6701108F}" presName="vert1" presStyleCnt="0"/>
      <dgm:spPr/>
    </dgm:pt>
    <dgm:pt modelId="{10242C57-A458-4BA1-A8C2-D2884060D0EA}" type="pres">
      <dgm:prSet presAssocID="{EA46C39F-B718-4F4F-A51C-C24B793F63F2}" presName="thickLine" presStyleLbl="alignNode1" presStyleIdx="2" presStyleCnt="4"/>
      <dgm:spPr/>
    </dgm:pt>
    <dgm:pt modelId="{1F77828D-61A1-40CB-8CA7-984EF3574AF4}" type="pres">
      <dgm:prSet presAssocID="{EA46C39F-B718-4F4F-A51C-C24B793F63F2}" presName="horz1" presStyleCnt="0"/>
      <dgm:spPr/>
    </dgm:pt>
    <dgm:pt modelId="{14B94961-891E-4875-B77B-5A58E5656451}" type="pres">
      <dgm:prSet presAssocID="{EA46C39F-B718-4F4F-A51C-C24B793F63F2}" presName="tx1" presStyleLbl="revTx" presStyleIdx="2" presStyleCnt="4"/>
      <dgm:spPr/>
    </dgm:pt>
    <dgm:pt modelId="{E540730C-2338-4736-8B79-4FCA4247DCB0}" type="pres">
      <dgm:prSet presAssocID="{EA46C39F-B718-4F4F-A51C-C24B793F63F2}" presName="vert1" presStyleCnt="0"/>
      <dgm:spPr/>
    </dgm:pt>
    <dgm:pt modelId="{844A7C9C-11A5-44F9-9EAF-40EAFACB9F5E}" type="pres">
      <dgm:prSet presAssocID="{55FC5FB6-01F4-48D9-BAD0-250F4A3BB4DB}" presName="thickLine" presStyleLbl="alignNode1" presStyleIdx="3" presStyleCnt="4"/>
      <dgm:spPr/>
    </dgm:pt>
    <dgm:pt modelId="{B850812B-69D2-42CC-AAE2-2375395F17AB}" type="pres">
      <dgm:prSet presAssocID="{55FC5FB6-01F4-48D9-BAD0-250F4A3BB4DB}" presName="horz1" presStyleCnt="0"/>
      <dgm:spPr/>
    </dgm:pt>
    <dgm:pt modelId="{CDDC6863-ECEF-4EA8-A214-02E9CDD46C0F}" type="pres">
      <dgm:prSet presAssocID="{55FC5FB6-01F4-48D9-BAD0-250F4A3BB4DB}" presName="tx1" presStyleLbl="revTx" presStyleIdx="3" presStyleCnt="4"/>
      <dgm:spPr/>
    </dgm:pt>
    <dgm:pt modelId="{8AA2D5D2-4E2F-4C46-B92B-D6B8F679567C}" type="pres">
      <dgm:prSet presAssocID="{55FC5FB6-01F4-48D9-BAD0-250F4A3BB4DB}" presName="vert1" presStyleCnt="0"/>
      <dgm:spPr/>
    </dgm:pt>
  </dgm:ptLst>
  <dgm:cxnLst>
    <dgm:cxn modelId="{6427DA05-F477-4D76-976B-26D5DC8EB1D3}" srcId="{2EF1EB58-615E-4885-ACC6-CB13F5BC2473}" destId="{EA46C39F-B718-4F4F-A51C-C24B793F63F2}" srcOrd="2" destOrd="0" parTransId="{5A0C3DC5-C60D-438D-828E-DB5BA3FABA78}" sibTransId="{EE5ED68A-869B-4470-B96A-A7EC3B278C92}"/>
    <dgm:cxn modelId="{BC5AA52F-7FE9-4747-8FBA-9E6D80C239DC}" type="presOf" srcId="{48510D99-0637-40C4-82BA-EC5A631A1CFD}" destId="{30648EDA-5C3D-4B20-BD46-8EFE570E8411}" srcOrd="0" destOrd="0" presId="urn:microsoft.com/office/officeart/2008/layout/LinedList"/>
    <dgm:cxn modelId="{06EA5D3D-980B-4AEA-83A7-1BF2A600E306}" srcId="{2EF1EB58-615E-4885-ACC6-CB13F5BC2473}" destId="{71CFA93D-AC71-4A53-860D-C82C6701108F}" srcOrd="1" destOrd="0" parTransId="{1B8809E2-0291-4068-B052-AC63BC9C30FC}" sibTransId="{81BA1ED4-7CBB-4AF4-A35A-7C4998BA62CE}"/>
    <dgm:cxn modelId="{D526445D-D75A-4C0D-82D3-68E98C70ABCD}" type="presOf" srcId="{EA46C39F-B718-4F4F-A51C-C24B793F63F2}" destId="{14B94961-891E-4875-B77B-5A58E5656451}" srcOrd="0" destOrd="0" presId="urn:microsoft.com/office/officeart/2008/layout/LinedList"/>
    <dgm:cxn modelId="{93EDC341-1F7B-42E2-8BB9-54945B1F70C4}" type="presOf" srcId="{55FC5FB6-01F4-48D9-BAD0-250F4A3BB4DB}" destId="{CDDC6863-ECEF-4EA8-A214-02E9CDD46C0F}" srcOrd="0" destOrd="0" presId="urn:microsoft.com/office/officeart/2008/layout/LinedList"/>
    <dgm:cxn modelId="{67EE4483-FC67-4955-A424-F887BC6DFA40}" type="presOf" srcId="{71CFA93D-AC71-4A53-860D-C82C6701108F}" destId="{875830E1-969B-4A8D-81A9-2F6F962CC0CE}" srcOrd="0" destOrd="0" presId="urn:microsoft.com/office/officeart/2008/layout/LinedList"/>
    <dgm:cxn modelId="{F2C75691-676F-47AC-9488-7495DBB5C499}" srcId="{2EF1EB58-615E-4885-ACC6-CB13F5BC2473}" destId="{55FC5FB6-01F4-48D9-BAD0-250F4A3BB4DB}" srcOrd="3" destOrd="0" parTransId="{BA7E8759-F5BE-4425-A5FD-692F669CFB09}" sibTransId="{DEE61D42-34AA-4731-B6CC-FEC650F59DE7}"/>
    <dgm:cxn modelId="{2BBEA692-479E-4C56-BEAC-3E30B3377191}" type="presOf" srcId="{2EF1EB58-615E-4885-ACC6-CB13F5BC2473}" destId="{AADCD29D-FB41-492E-96D7-FD0E3D95F09B}" srcOrd="0" destOrd="0" presId="urn:microsoft.com/office/officeart/2008/layout/LinedList"/>
    <dgm:cxn modelId="{B75B99EB-E6A4-4C8F-A540-F2649E0F699D}" srcId="{2EF1EB58-615E-4885-ACC6-CB13F5BC2473}" destId="{48510D99-0637-40C4-82BA-EC5A631A1CFD}" srcOrd="0" destOrd="0" parTransId="{63CCB1F2-958B-493A-BEF0-7ACF756E16ED}" sibTransId="{C699E2CF-0045-4E48-9C4C-B6151DA643E5}"/>
    <dgm:cxn modelId="{E0065490-C3B6-4E6A-ACBA-06DD6547592A}" type="presParOf" srcId="{AADCD29D-FB41-492E-96D7-FD0E3D95F09B}" destId="{C05DD042-0DAF-4CF7-B19F-7DE9922A3EC6}" srcOrd="0" destOrd="0" presId="urn:microsoft.com/office/officeart/2008/layout/LinedList"/>
    <dgm:cxn modelId="{C95A1051-E78A-4081-9C00-E009823EAC4A}" type="presParOf" srcId="{AADCD29D-FB41-492E-96D7-FD0E3D95F09B}" destId="{131BF089-485E-4073-B849-FD0A9D1BC582}" srcOrd="1" destOrd="0" presId="urn:microsoft.com/office/officeart/2008/layout/LinedList"/>
    <dgm:cxn modelId="{15B494B4-069F-45E3-AB26-E83957EC7726}" type="presParOf" srcId="{131BF089-485E-4073-B849-FD0A9D1BC582}" destId="{30648EDA-5C3D-4B20-BD46-8EFE570E8411}" srcOrd="0" destOrd="0" presId="urn:microsoft.com/office/officeart/2008/layout/LinedList"/>
    <dgm:cxn modelId="{EA738BB9-4096-44EC-9B08-1F99EE243E88}" type="presParOf" srcId="{131BF089-485E-4073-B849-FD0A9D1BC582}" destId="{A8B865A7-9ADB-4384-B0C1-07C2A0A1465E}" srcOrd="1" destOrd="0" presId="urn:microsoft.com/office/officeart/2008/layout/LinedList"/>
    <dgm:cxn modelId="{441DBAAE-002E-4698-B6F1-4B121F7EF7D6}" type="presParOf" srcId="{AADCD29D-FB41-492E-96D7-FD0E3D95F09B}" destId="{449B856C-803E-49B3-BB8E-128D85C2DF07}" srcOrd="2" destOrd="0" presId="urn:microsoft.com/office/officeart/2008/layout/LinedList"/>
    <dgm:cxn modelId="{4983EB9E-0B4C-434F-AD67-A307788E073D}" type="presParOf" srcId="{AADCD29D-FB41-492E-96D7-FD0E3D95F09B}" destId="{19C53E8B-2028-4C63-85D4-C964970C082F}" srcOrd="3" destOrd="0" presId="urn:microsoft.com/office/officeart/2008/layout/LinedList"/>
    <dgm:cxn modelId="{838F491C-A193-4887-B2E4-5416BC099166}" type="presParOf" srcId="{19C53E8B-2028-4C63-85D4-C964970C082F}" destId="{875830E1-969B-4A8D-81A9-2F6F962CC0CE}" srcOrd="0" destOrd="0" presId="urn:microsoft.com/office/officeart/2008/layout/LinedList"/>
    <dgm:cxn modelId="{1C8154BF-6AD0-47FF-AE38-9A405BE7FA52}" type="presParOf" srcId="{19C53E8B-2028-4C63-85D4-C964970C082F}" destId="{3AA8C93C-AED7-4E7A-A941-648E2415CA63}" srcOrd="1" destOrd="0" presId="urn:microsoft.com/office/officeart/2008/layout/LinedList"/>
    <dgm:cxn modelId="{4EC4D0F0-C5E1-4FA7-ADD1-39EBE3E79DD5}" type="presParOf" srcId="{AADCD29D-FB41-492E-96D7-FD0E3D95F09B}" destId="{10242C57-A458-4BA1-A8C2-D2884060D0EA}" srcOrd="4" destOrd="0" presId="urn:microsoft.com/office/officeart/2008/layout/LinedList"/>
    <dgm:cxn modelId="{8DB84378-1E78-49FB-912D-7DA9A9E3A641}" type="presParOf" srcId="{AADCD29D-FB41-492E-96D7-FD0E3D95F09B}" destId="{1F77828D-61A1-40CB-8CA7-984EF3574AF4}" srcOrd="5" destOrd="0" presId="urn:microsoft.com/office/officeart/2008/layout/LinedList"/>
    <dgm:cxn modelId="{EFC0ACB1-20AC-4580-B3A5-1CF4B75EF023}" type="presParOf" srcId="{1F77828D-61A1-40CB-8CA7-984EF3574AF4}" destId="{14B94961-891E-4875-B77B-5A58E5656451}" srcOrd="0" destOrd="0" presId="urn:microsoft.com/office/officeart/2008/layout/LinedList"/>
    <dgm:cxn modelId="{66366F65-F3E2-4C6C-8FB6-0E10E7689BEF}" type="presParOf" srcId="{1F77828D-61A1-40CB-8CA7-984EF3574AF4}" destId="{E540730C-2338-4736-8B79-4FCA4247DCB0}" srcOrd="1" destOrd="0" presId="urn:microsoft.com/office/officeart/2008/layout/LinedList"/>
    <dgm:cxn modelId="{6CBB0612-BC71-497E-A637-E2333EEE32A8}" type="presParOf" srcId="{AADCD29D-FB41-492E-96D7-FD0E3D95F09B}" destId="{844A7C9C-11A5-44F9-9EAF-40EAFACB9F5E}" srcOrd="6" destOrd="0" presId="urn:microsoft.com/office/officeart/2008/layout/LinedList"/>
    <dgm:cxn modelId="{BB2C14D6-96A7-4018-B97A-B6D64CC92AA7}" type="presParOf" srcId="{AADCD29D-FB41-492E-96D7-FD0E3D95F09B}" destId="{B850812B-69D2-42CC-AAE2-2375395F17AB}" srcOrd="7" destOrd="0" presId="urn:microsoft.com/office/officeart/2008/layout/LinedList"/>
    <dgm:cxn modelId="{497894D4-0E26-4A7B-9D6B-8D4AB65B8BBF}" type="presParOf" srcId="{B850812B-69D2-42CC-AAE2-2375395F17AB}" destId="{CDDC6863-ECEF-4EA8-A214-02E9CDD46C0F}" srcOrd="0" destOrd="0" presId="urn:microsoft.com/office/officeart/2008/layout/LinedList"/>
    <dgm:cxn modelId="{2F3BB88E-A88C-4072-A643-F7D1AA072CE1}" type="presParOf" srcId="{B850812B-69D2-42CC-AAE2-2375395F17AB}" destId="{8AA2D5D2-4E2F-4C46-B92B-D6B8F67956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3D910B-CFE9-4F97-81C4-BA298468C076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3A48B39-0B55-415F-8D88-B9B371EBBCA6}">
      <dgm:prSet/>
      <dgm:spPr/>
      <dgm:t>
        <a:bodyPr/>
        <a:lstStyle/>
        <a:p>
          <a:r>
            <a:rPr lang="en-US"/>
            <a:t>• Aktivt arbete för att starta lag i varje åldersklass</a:t>
          </a:r>
        </a:p>
      </dgm:t>
    </dgm:pt>
    <dgm:pt modelId="{58BB0EFC-EABF-465F-88B2-65953BD3EA15}" type="parTrans" cxnId="{9985196B-1350-40DD-B6BB-BA8134B305E3}">
      <dgm:prSet/>
      <dgm:spPr/>
      <dgm:t>
        <a:bodyPr/>
        <a:lstStyle/>
        <a:p>
          <a:endParaRPr lang="en-US"/>
        </a:p>
      </dgm:t>
    </dgm:pt>
    <dgm:pt modelId="{9E6D6520-DDEE-4C53-AD4A-26A65E43CD0A}" type="sibTrans" cxnId="{9985196B-1350-40DD-B6BB-BA8134B305E3}">
      <dgm:prSet/>
      <dgm:spPr/>
      <dgm:t>
        <a:bodyPr/>
        <a:lstStyle/>
        <a:p>
          <a:endParaRPr lang="en-US"/>
        </a:p>
      </dgm:t>
    </dgm:pt>
    <dgm:pt modelId="{5EF76050-4220-42AB-9D85-CEB01F4B7194}">
      <dgm:prSet/>
      <dgm:spPr/>
      <dgm:t>
        <a:bodyPr/>
        <a:lstStyle/>
        <a:p>
          <a:r>
            <a:rPr lang="en-US"/>
            <a:t>• Närvaro i skolor och lokalsamhället</a:t>
          </a:r>
        </a:p>
      </dgm:t>
    </dgm:pt>
    <dgm:pt modelId="{50FB19F5-E623-463F-A184-10420178013B}" type="parTrans" cxnId="{D5F45347-C5A4-4513-85E9-5C0F3CE03461}">
      <dgm:prSet/>
      <dgm:spPr/>
      <dgm:t>
        <a:bodyPr/>
        <a:lstStyle/>
        <a:p>
          <a:endParaRPr lang="en-US"/>
        </a:p>
      </dgm:t>
    </dgm:pt>
    <dgm:pt modelId="{618E6E52-12E4-4841-B1ED-6A89D1FC3FAB}" type="sibTrans" cxnId="{D5F45347-C5A4-4513-85E9-5C0F3CE03461}">
      <dgm:prSet/>
      <dgm:spPr/>
      <dgm:t>
        <a:bodyPr/>
        <a:lstStyle/>
        <a:p>
          <a:endParaRPr lang="en-US"/>
        </a:p>
      </dgm:t>
    </dgm:pt>
    <dgm:pt modelId="{AC64D0C0-3F35-4748-BE08-7361934598C9}">
      <dgm:prSet/>
      <dgm:spPr/>
      <dgm:t>
        <a:bodyPr/>
        <a:lstStyle/>
        <a:p>
          <a:r>
            <a:rPr lang="en-US"/>
            <a:t>• Tillgänglig handboll för alla – från bollskola till juniorer</a:t>
          </a:r>
        </a:p>
      </dgm:t>
    </dgm:pt>
    <dgm:pt modelId="{CE498583-D135-400D-99EE-B458A51B7589}" type="parTrans" cxnId="{2B5FB134-A307-4FF1-BB76-422999E99448}">
      <dgm:prSet/>
      <dgm:spPr/>
      <dgm:t>
        <a:bodyPr/>
        <a:lstStyle/>
        <a:p>
          <a:endParaRPr lang="en-US"/>
        </a:p>
      </dgm:t>
    </dgm:pt>
    <dgm:pt modelId="{25DE8648-DED9-4602-B405-6DE6454C3F61}" type="sibTrans" cxnId="{2B5FB134-A307-4FF1-BB76-422999E99448}">
      <dgm:prSet/>
      <dgm:spPr/>
      <dgm:t>
        <a:bodyPr/>
        <a:lstStyle/>
        <a:p>
          <a:endParaRPr lang="en-US"/>
        </a:p>
      </dgm:t>
    </dgm:pt>
    <dgm:pt modelId="{31506B20-5AD0-4DCF-8F63-6B406F080C2C}" type="pres">
      <dgm:prSet presAssocID="{843D910B-CFE9-4F97-81C4-BA298468C076}" presName="vert0" presStyleCnt="0">
        <dgm:presLayoutVars>
          <dgm:dir/>
          <dgm:animOne val="branch"/>
          <dgm:animLvl val="lvl"/>
        </dgm:presLayoutVars>
      </dgm:prSet>
      <dgm:spPr/>
    </dgm:pt>
    <dgm:pt modelId="{40E38505-502D-4A3C-A7DF-6975B2A3A358}" type="pres">
      <dgm:prSet presAssocID="{43A48B39-0B55-415F-8D88-B9B371EBBCA6}" presName="thickLine" presStyleLbl="alignNode1" presStyleIdx="0" presStyleCnt="3"/>
      <dgm:spPr/>
    </dgm:pt>
    <dgm:pt modelId="{6C47D419-445F-4C88-A10C-2EF82EC8FC58}" type="pres">
      <dgm:prSet presAssocID="{43A48B39-0B55-415F-8D88-B9B371EBBCA6}" presName="horz1" presStyleCnt="0"/>
      <dgm:spPr/>
    </dgm:pt>
    <dgm:pt modelId="{BBC30846-2C99-4C95-865E-6AE4C28CDAE4}" type="pres">
      <dgm:prSet presAssocID="{43A48B39-0B55-415F-8D88-B9B371EBBCA6}" presName="tx1" presStyleLbl="revTx" presStyleIdx="0" presStyleCnt="3"/>
      <dgm:spPr/>
    </dgm:pt>
    <dgm:pt modelId="{22B3CB65-78D7-4F99-9836-85A722064A1C}" type="pres">
      <dgm:prSet presAssocID="{43A48B39-0B55-415F-8D88-B9B371EBBCA6}" presName="vert1" presStyleCnt="0"/>
      <dgm:spPr/>
    </dgm:pt>
    <dgm:pt modelId="{EC26D442-ECA7-4C2D-93FD-7F4A7B1082A2}" type="pres">
      <dgm:prSet presAssocID="{5EF76050-4220-42AB-9D85-CEB01F4B7194}" presName="thickLine" presStyleLbl="alignNode1" presStyleIdx="1" presStyleCnt="3"/>
      <dgm:spPr/>
    </dgm:pt>
    <dgm:pt modelId="{DFFAB017-6551-4652-8E2C-2A0C28B764F5}" type="pres">
      <dgm:prSet presAssocID="{5EF76050-4220-42AB-9D85-CEB01F4B7194}" presName="horz1" presStyleCnt="0"/>
      <dgm:spPr/>
    </dgm:pt>
    <dgm:pt modelId="{9C7BDF4C-E809-4E3A-8C52-1615A7976D06}" type="pres">
      <dgm:prSet presAssocID="{5EF76050-4220-42AB-9D85-CEB01F4B7194}" presName="tx1" presStyleLbl="revTx" presStyleIdx="1" presStyleCnt="3"/>
      <dgm:spPr/>
    </dgm:pt>
    <dgm:pt modelId="{F434CF0B-6B45-445B-B2BB-41FFEA7763B6}" type="pres">
      <dgm:prSet presAssocID="{5EF76050-4220-42AB-9D85-CEB01F4B7194}" presName="vert1" presStyleCnt="0"/>
      <dgm:spPr/>
    </dgm:pt>
    <dgm:pt modelId="{4555FE6C-2711-4ACF-841E-AC0428494921}" type="pres">
      <dgm:prSet presAssocID="{AC64D0C0-3F35-4748-BE08-7361934598C9}" presName="thickLine" presStyleLbl="alignNode1" presStyleIdx="2" presStyleCnt="3"/>
      <dgm:spPr/>
    </dgm:pt>
    <dgm:pt modelId="{A96D7B5B-D759-4311-9856-9931E4FD2F0F}" type="pres">
      <dgm:prSet presAssocID="{AC64D0C0-3F35-4748-BE08-7361934598C9}" presName="horz1" presStyleCnt="0"/>
      <dgm:spPr/>
    </dgm:pt>
    <dgm:pt modelId="{05C2ED25-F7B6-4554-9E3A-ED3FC2E41CC8}" type="pres">
      <dgm:prSet presAssocID="{AC64D0C0-3F35-4748-BE08-7361934598C9}" presName="tx1" presStyleLbl="revTx" presStyleIdx="2" presStyleCnt="3"/>
      <dgm:spPr/>
    </dgm:pt>
    <dgm:pt modelId="{41F8008F-9B2A-4CCF-A9CA-990349EFA290}" type="pres">
      <dgm:prSet presAssocID="{AC64D0C0-3F35-4748-BE08-7361934598C9}" presName="vert1" presStyleCnt="0"/>
      <dgm:spPr/>
    </dgm:pt>
  </dgm:ptLst>
  <dgm:cxnLst>
    <dgm:cxn modelId="{2B5FB134-A307-4FF1-BB76-422999E99448}" srcId="{843D910B-CFE9-4F97-81C4-BA298468C076}" destId="{AC64D0C0-3F35-4748-BE08-7361934598C9}" srcOrd="2" destOrd="0" parTransId="{CE498583-D135-400D-99EE-B458A51B7589}" sibTransId="{25DE8648-DED9-4602-B405-6DE6454C3F61}"/>
    <dgm:cxn modelId="{66F60C3A-7118-4F77-89BA-1DC78BF5F876}" type="presOf" srcId="{843D910B-CFE9-4F97-81C4-BA298468C076}" destId="{31506B20-5AD0-4DCF-8F63-6B406F080C2C}" srcOrd="0" destOrd="0" presId="urn:microsoft.com/office/officeart/2008/layout/LinedList"/>
    <dgm:cxn modelId="{D5F45347-C5A4-4513-85E9-5C0F3CE03461}" srcId="{843D910B-CFE9-4F97-81C4-BA298468C076}" destId="{5EF76050-4220-42AB-9D85-CEB01F4B7194}" srcOrd="1" destOrd="0" parTransId="{50FB19F5-E623-463F-A184-10420178013B}" sibTransId="{618E6E52-12E4-4841-B1ED-6A89D1FC3FAB}"/>
    <dgm:cxn modelId="{9985196B-1350-40DD-B6BB-BA8134B305E3}" srcId="{843D910B-CFE9-4F97-81C4-BA298468C076}" destId="{43A48B39-0B55-415F-8D88-B9B371EBBCA6}" srcOrd="0" destOrd="0" parTransId="{58BB0EFC-EABF-465F-88B2-65953BD3EA15}" sibTransId="{9E6D6520-DDEE-4C53-AD4A-26A65E43CD0A}"/>
    <dgm:cxn modelId="{F7E0C3D1-5121-4EE9-B7ED-7993FDE94922}" type="presOf" srcId="{43A48B39-0B55-415F-8D88-B9B371EBBCA6}" destId="{BBC30846-2C99-4C95-865E-6AE4C28CDAE4}" srcOrd="0" destOrd="0" presId="urn:microsoft.com/office/officeart/2008/layout/LinedList"/>
    <dgm:cxn modelId="{893A4AE0-D0BD-4FDF-A1C3-F41A06E5B76B}" type="presOf" srcId="{AC64D0C0-3F35-4748-BE08-7361934598C9}" destId="{05C2ED25-F7B6-4554-9E3A-ED3FC2E41CC8}" srcOrd="0" destOrd="0" presId="urn:microsoft.com/office/officeart/2008/layout/LinedList"/>
    <dgm:cxn modelId="{5CFD2CE7-E931-476C-8CC0-2631BB5BD92A}" type="presOf" srcId="{5EF76050-4220-42AB-9D85-CEB01F4B7194}" destId="{9C7BDF4C-E809-4E3A-8C52-1615A7976D06}" srcOrd="0" destOrd="0" presId="urn:microsoft.com/office/officeart/2008/layout/LinedList"/>
    <dgm:cxn modelId="{85C06176-3875-40EA-8137-93A95BCB34BC}" type="presParOf" srcId="{31506B20-5AD0-4DCF-8F63-6B406F080C2C}" destId="{40E38505-502D-4A3C-A7DF-6975B2A3A358}" srcOrd="0" destOrd="0" presId="urn:microsoft.com/office/officeart/2008/layout/LinedList"/>
    <dgm:cxn modelId="{1F7A8FE1-6616-45A5-8F10-671AAD897B44}" type="presParOf" srcId="{31506B20-5AD0-4DCF-8F63-6B406F080C2C}" destId="{6C47D419-445F-4C88-A10C-2EF82EC8FC58}" srcOrd="1" destOrd="0" presId="urn:microsoft.com/office/officeart/2008/layout/LinedList"/>
    <dgm:cxn modelId="{73C51325-F723-439C-A1BD-53AA520416E3}" type="presParOf" srcId="{6C47D419-445F-4C88-A10C-2EF82EC8FC58}" destId="{BBC30846-2C99-4C95-865E-6AE4C28CDAE4}" srcOrd="0" destOrd="0" presId="urn:microsoft.com/office/officeart/2008/layout/LinedList"/>
    <dgm:cxn modelId="{28AABFA9-244A-4659-88DC-4F89D168FE1E}" type="presParOf" srcId="{6C47D419-445F-4C88-A10C-2EF82EC8FC58}" destId="{22B3CB65-78D7-4F99-9836-85A722064A1C}" srcOrd="1" destOrd="0" presId="urn:microsoft.com/office/officeart/2008/layout/LinedList"/>
    <dgm:cxn modelId="{BD0C6198-F5D5-438A-B55F-0E6263E4DD91}" type="presParOf" srcId="{31506B20-5AD0-4DCF-8F63-6B406F080C2C}" destId="{EC26D442-ECA7-4C2D-93FD-7F4A7B1082A2}" srcOrd="2" destOrd="0" presId="urn:microsoft.com/office/officeart/2008/layout/LinedList"/>
    <dgm:cxn modelId="{F4AF1627-8FFE-4462-BF28-1DB46B9C338D}" type="presParOf" srcId="{31506B20-5AD0-4DCF-8F63-6B406F080C2C}" destId="{DFFAB017-6551-4652-8E2C-2A0C28B764F5}" srcOrd="3" destOrd="0" presId="urn:microsoft.com/office/officeart/2008/layout/LinedList"/>
    <dgm:cxn modelId="{91CD73EB-A743-48CD-8B31-226B4C071F26}" type="presParOf" srcId="{DFFAB017-6551-4652-8E2C-2A0C28B764F5}" destId="{9C7BDF4C-E809-4E3A-8C52-1615A7976D06}" srcOrd="0" destOrd="0" presId="urn:microsoft.com/office/officeart/2008/layout/LinedList"/>
    <dgm:cxn modelId="{ACC38C27-AB8A-477E-8DC4-4F44B6CAE68F}" type="presParOf" srcId="{DFFAB017-6551-4652-8E2C-2A0C28B764F5}" destId="{F434CF0B-6B45-445B-B2BB-41FFEA7763B6}" srcOrd="1" destOrd="0" presId="urn:microsoft.com/office/officeart/2008/layout/LinedList"/>
    <dgm:cxn modelId="{12E3E99D-B4CE-451E-A4AA-CC2C123C7822}" type="presParOf" srcId="{31506B20-5AD0-4DCF-8F63-6B406F080C2C}" destId="{4555FE6C-2711-4ACF-841E-AC0428494921}" srcOrd="4" destOrd="0" presId="urn:microsoft.com/office/officeart/2008/layout/LinedList"/>
    <dgm:cxn modelId="{DA5FDA29-AD9F-48F0-8EB8-0B937B0C3228}" type="presParOf" srcId="{31506B20-5AD0-4DCF-8F63-6B406F080C2C}" destId="{A96D7B5B-D759-4311-9856-9931E4FD2F0F}" srcOrd="5" destOrd="0" presId="urn:microsoft.com/office/officeart/2008/layout/LinedList"/>
    <dgm:cxn modelId="{00A2B12E-3A6B-4CB0-960C-3DFE6352A2D2}" type="presParOf" srcId="{A96D7B5B-D759-4311-9856-9931E4FD2F0F}" destId="{05C2ED25-F7B6-4554-9E3A-ED3FC2E41CC8}" srcOrd="0" destOrd="0" presId="urn:microsoft.com/office/officeart/2008/layout/LinedList"/>
    <dgm:cxn modelId="{C0B9B439-1625-4B46-8354-DA38F17E5488}" type="presParOf" srcId="{A96D7B5B-D759-4311-9856-9931E4FD2F0F}" destId="{41F8008F-9B2A-4CCF-A9CA-990349EFA29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143563-1B90-4BDB-90BA-6F8AE846E94B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08728A22-38A5-4BF5-8C2E-AE2E0905C5DA}">
      <dgm:prSet/>
      <dgm:spPr/>
      <dgm:t>
        <a:bodyPr/>
        <a:lstStyle/>
        <a:p>
          <a:r>
            <a:rPr lang="en-US"/>
            <a:t>• Vi bygger relationer mellan ledare, föräldrar och spelare</a:t>
          </a:r>
        </a:p>
      </dgm:t>
    </dgm:pt>
    <dgm:pt modelId="{4E6546F7-D0F9-4425-92C4-90AE98D1D141}" type="parTrans" cxnId="{BE5D77E5-01DE-41FA-9E35-1A008F8FF471}">
      <dgm:prSet/>
      <dgm:spPr/>
      <dgm:t>
        <a:bodyPr/>
        <a:lstStyle/>
        <a:p>
          <a:endParaRPr lang="en-US"/>
        </a:p>
      </dgm:t>
    </dgm:pt>
    <dgm:pt modelId="{C4E34442-83A6-4F9F-BB9C-F210FF981DDB}" type="sibTrans" cxnId="{BE5D77E5-01DE-41FA-9E35-1A008F8FF471}">
      <dgm:prSet/>
      <dgm:spPr/>
      <dgm:t>
        <a:bodyPr/>
        <a:lstStyle/>
        <a:p>
          <a:endParaRPr lang="en-US"/>
        </a:p>
      </dgm:t>
    </dgm:pt>
    <dgm:pt modelId="{98E08EED-11F9-4BB7-9DF6-DC4ECE0D90AE}">
      <dgm:prSet/>
      <dgm:spPr/>
      <dgm:t>
        <a:bodyPr/>
        <a:lstStyle/>
        <a:p>
          <a:r>
            <a:rPr lang="en-US"/>
            <a:t>• Gemensamma aktiviteter och mötesplatser</a:t>
          </a:r>
        </a:p>
      </dgm:t>
    </dgm:pt>
    <dgm:pt modelId="{AB024ECE-AD6C-406F-B9BE-E5C2E57C7C72}" type="parTrans" cxnId="{BDC4AF4A-3B81-4DCE-8343-66C7D6F96511}">
      <dgm:prSet/>
      <dgm:spPr/>
      <dgm:t>
        <a:bodyPr/>
        <a:lstStyle/>
        <a:p>
          <a:endParaRPr lang="en-US"/>
        </a:p>
      </dgm:t>
    </dgm:pt>
    <dgm:pt modelId="{E7D3A4A0-5EA1-41A5-A59E-46C95B09B952}" type="sibTrans" cxnId="{BDC4AF4A-3B81-4DCE-8343-66C7D6F96511}">
      <dgm:prSet/>
      <dgm:spPr/>
      <dgm:t>
        <a:bodyPr/>
        <a:lstStyle/>
        <a:p>
          <a:endParaRPr lang="en-US"/>
        </a:p>
      </dgm:t>
    </dgm:pt>
    <dgm:pt modelId="{D00B27C0-C67E-48D5-9796-9485659E4CD7}">
      <dgm:prSet/>
      <dgm:spPr/>
      <dgm:t>
        <a:bodyPr/>
        <a:lstStyle/>
        <a:p>
          <a:r>
            <a:rPr lang="en-US"/>
            <a:t>• Alla är viktiga – tillsammans gör vi skillnad</a:t>
          </a:r>
        </a:p>
      </dgm:t>
    </dgm:pt>
    <dgm:pt modelId="{2FC276A6-166E-4C73-B705-824FBAE71F7E}" type="parTrans" cxnId="{45FF3029-5D05-4D3D-BAE6-C5A730A6DB29}">
      <dgm:prSet/>
      <dgm:spPr/>
      <dgm:t>
        <a:bodyPr/>
        <a:lstStyle/>
        <a:p>
          <a:endParaRPr lang="en-US"/>
        </a:p>
      </dgm:t>
    </dgm:pt>
    <dgm:pt modelId="{6DDCEAB8-A3B9-4107-924C-7D690AC31BED}" type="sibTrans" cxnId="{45FF3029-5D05-4D3D-BAE6-C5A730A6DB29}">
      <dgm:prSet/>
      <dgm:spPr/>
      <dgm:t>
        <a:bodyPr/>
        <a:lstStyle/>
        <a:p>
          <a:endParaRPr lang="en-US"/>
        </a:p>
      </dgm:t>
    </dgm:pt>
    <dgm:pt modelId="{EE84B798-19C7-46D4-8533-670AA3EB06F7}" type="pres">
      <dgm:prSet presAssocID="{73143563-1B90-4BDB-90BA-6F8AE846E94B}" presName="vert0" presStyleCnt="0">
        <dgm:presLayoutVars>
          <dgm:dir/>
          <dgm:animOne val="branch"/>
          <dgm:animLvl val="lvl"/>
        </dgm:presLayoutVars>
      </dgm:prSet>
      <dgm:spPr/>
    </dgm:pt>
    <dgm:pt modelId="{75ED0C1A-447A-43C4-8BED-639752766662}" type="pres">
      <dgm:prSet presAssocID="{08728A22-38A5-4BF5-8C2E-AE2E0905C5DA}" presName="thickLine" presStyleLbl="alignNode1" presStyleIdx="0" presStyleCnt="3"/>
      <dgm:spPr/>
    </dgm:pt>
    <dgm:pt modelId="{4BE108DD-13EA-43F0-8C85-1E12DC858FFB}" type="pres">
      <dgm:prSet presAssocID="{08728A22-38A5-4BF5-8C2E-AE2E0905C5DA}" presName="horz1" presStyleCnt="0"/>
      <dgm:spPr/>
    </dgm:pt>
    <dgm:pt modelId="{B1827B27-EB43-418C-A918-566463094A39}" type="pres">
      <dgm:prSet presAssocID="{08728A22-38A5-4BF5-8C2E-AE2E0905C5DA}" presName="tx1" presStyleLbl="revTx" presStyleIdx="0" presStyleCnt="3"/>
      <dgm:spPr/>
    </dgm:pt>
    <dgm:pt modelId="{6501FCE7-C13B-45B5-8816-DBCEAA0FD8A9}" type="pres">
      <dgm:prSet presAssocID="{08728A22-38A5-4BF5-8C2E-AE2E0905C5DA}" presName="vert1" presStyleCnt="0"/>
      <dgm:spPr/>
    </dgm:pt>
    <dgm:pt modelId="{0EEE8BA2-9905-413B-B817-567598F1B25B}" type="pres">
      <dgm:prSet presAssocID="{98E08EED-11F9-4BB7-9DF6-DC4ECE0D90AE}" presName="thickLine" presStyleLbl="alignNode1" presStyleIdx="1" presStyleCnt="3"/>
      <dgm:spPr/>
    </dgm:pt>
    <dgm:pt modelId="{8D2FE6E1-E322-4553-856A-45349F45D4BC}" type="pres">
      <dgm:prSet presAssocID="{98E08EED-11F9-4BB7-9DF6-DC4ECE0D90AE}" presName="horz1" presStyleCnt="0"/>
      <dgm:spPr/>
    </dgm:pt>
    <dgm:pt modelId="{B7CA8F23-4C40-4C37-AA71-675BBA9B3972}" type="pres">
      <dgm:prSet presAssocID="{98E08EED-11F9-4BB7-9DF6-DC4ECE0D90AE}" presName="tx1" presStyleLbl="revTx" presStyleIdx="1" presStyleCnt="3"/>
      <dgm:spPr/>
    </dgm:pt>
    <dgm:pt modelId="{FB9E88F6-66A6-4D92-88E5-241EE34D9319}" type="pres">
      <dgm:prSet presAssocID="{98E08EED-11F9-4BB7-9DF6-DC4ECE0D90AE}" presName="vert1" presStyleCnt="0"/>
      <dgm:spPr/>
    </dgm:pt>
    <dgm:pt modelId="{85D1D37E-D43A-466C-B547-306372EC0C9F}" type="pres">
      <dgm:prSet presAssocID="{D00B27C0-C67E-48D5-9796-9485659E4CD7}" presName="thickLine" presStyleLbl="alignNode1" presStyleIdx="2" presStyleCnt="3"/>
      <dgm:spPr/>
    </dgm:pt>
    <dgm:pt modelId="{E75B4B53-FD28-4D71-A142-8AF4C680D9D2}" type="pres">
      <dgm:prSet presAssocID="{D00B27C0-C67E-48D5-9796-9485659E4CD7}" presName="horz1" presStyleCnt="0"/>
      <dgm:spPr/>
    </dgm:pt>
    <dgm:pt modelId="{EE5BBE83-07B4-4EB3-9876-3622B86D80B0}" type="pres">
      <dgm:prSet presAssocID="{D00B27C0-C67E-48D5-9796-9485659E4CD7}" presName="tx1" presStyleLbl="revTx" presStyleIdx="2" presStyleCnt="3"/>
      <dgm:spPr/>
    </dgm:pt>
    <dgm:pt modelId="{297BFC71-DBE2-4147-8A9D-BAFEFD40CFA9}" type="pres">
      <dgm:prSet presAssocID="{D00B27C0-C67E-48D5-9796-9485659E4CD7}" presName="vert1" presStyleCnt="0"/>
      <dgm:spPr/>
    </dgm:pt>
  </dgm:ptLst>
  <dgm:cxnLst>
    <dgm:cxn modelId="{BFF9F206-049B-46F0-9058-98802311302C}" type="presOf" srcId="{08728A22-38A5-4BF5-8C2E-AE2E0905C5DA}" destId="{B1827B27-EB43-418C-A918-566463094A39}" srcOrd="0" destOrd="0" presId="urn:microsoft.com/office/officeart/2008/layout/LinedList"/>
    <dgm:cxn modelId="{45FF3029-5D05-4D3D-BAE6-C5A730A6DB29}" srcId="{73143563-1B90-4BDB-90BA-6F8AE846E94B}" destId="{D00B27C0-C67E-48D5-9796-9485659E4CD7}" srcOrd="2" destOrd="0" parTransId="{2FC276A6-166E-4C73-B705-824FBAE71F7E}" sibTransId="{6DDCEAB8-A3B9-4107-924C-7D690AC31BED}"/>
    <dgm:cxn modelId="{BDC4AF4A-3B81-4DCE-8343-66C7D6F96511}" srcId="{73143563-1B90-4BDB-90BA-6F8AE846E94B}" destId="{98E08EED-11F9-4BB7-9DF6-DC4ECE0D90AE}" srcOrd="1" destOrd="0" parTransId="{AB024ECE-AD6C-406F-B9BE-E5C2E57C7C72}" sibTransId="{E7D3A4A0-5EA1-41A5-A59E-46C95B09B952}"/>
    <dgm:cxn modelId="{EEFF4789-AEDE-4778-A64A-700F748D445A}" type="presOf" srcId="{D00B27C0-C67E-48D5-9796-9485659E4CD7}" destId="{EE5BBE83-07B4-4EB3-9876-3622B86D80B0}" srcOrd="0" destOrd="0" presId="urn:microsoft.com/office/officeart/2008/layout/LinedList"/>
    <dgm:cxn modelId="{5E234399-2654-4256-AE4B-F4323FD18B19}" type="presOf" srcId="{73143563-1B90-4BDB-90BA-6F8AE846E94B}" destId="{EE84B798-19C7-46D4-8533-670AA3EB06F7}" srcOrd="0" destOrd="0" presId="urn:microsoft.com/office/officeart/2008/layout/LinedList"/>
    <dgm:cxn modelId="{BE5D77E5-01DE-41FA-9E35-1A008F8FF471}" srcId="{73143563-1B90-4BDB-90BA-6F8AE846E94B}" destId="{08728A22-38A5-4BF5-8C2E-AE2E0905C5DA}" srcOrd="0" destOrd="0" parTransId="{4E6546F7-D0F9-4425-92C4-90AE98D1D141}" sibTransId="{C4E34442-83A6-4F9F-BB9C-F210FF981DDB}"/>
    <dgm:cxn modelId="{D64364FF-F9FF-4486-A900-AAF08AEA1BF9}" type="presOf" srcId="{98E08EED-11F9-4BB7-9DF6-DC4ECE0D90AE}" destId="{B7CA8F23-4C40-4C37-AA71-675BBA9B3972}" srcOrd="0" destOrd="0" presId="urn:microsoft.com/office/officeart/2008/layout/LinedList"/>
    <dgm:cxn modelId="{0497D3DF-ED44-47F7-A884-8601A75D421A}" type="presParOf" srcId="{EE84B798-19C7-46D4-8533-670AA3EB06F7}" destId="{75ED0C1A-447A-43C4-8BED-639752766662}" srcOrd="0" destOrd="0" presId="urn:microsoft.com/office/officeart/2008/layout/LinedList"/>
    <dgm:cxn modelId="{093B8A62-D5CD-444F-B079-0D79BC36C9DC}" type="presParOf" srcId="{EE84B798-19C7-46D4-8533-670AA3EB06F7}" destId="{4BE108DD-13EA-43F0-8C85-1E12DC858FFB}" srcOrd="1" destOrd="0" presId="urn:microsoft.com/office/officeart/2008/layout/LinedList"/>
    <dgm:cxn modelId="{B3398ED5-A0C5-49C8-A307-CD150D41CD9E}" type="presParOf" srcId="{4BE108DD-13EA-43F0-8C85-1E12DC858FFB}" destId="{B1827B27-EB43-418C-A918-566463094A39}" srcOrd="0" destOrd="0" presId="urn:microsoft.com/office/officeart/2008/layout/LinedList"/>
    <dgm:cxn modelId="{C1CAEF45-978C-4654-8BD0-336E9244E309}" type="presParOf" srcId="{4BE108DD-13EA-43F0-8C85-1E12DC858FFB}" destId="{6501FCE7-C13B-45B5-8816-DBCEAA0FD8A9}" srcOrd="1" destOrd="0" presId="urn:microsoft.com/office/officeart/2008/layout/LinedList"/>
    <dgm:cxn modelId="{F6EF91B9-3744-4D57-A74B-7DF56E64E1F8}" type="presParOf" srcId="{EE84B798-19C7-46D4-8533-670AA3EB06F7}" destId="{0EEE8BA2-9905-413B-B817-567598F1B25B}" srcOrd="2" destOrd="0" presId="urn:microsoft.com/office/officeart/2008/layout/LinedList"/>
    <dgm:cxn modelId="{D04346BE-704F-4742-B907-1EF1836553FE}" type="presParOf" srcId="{EE84B798-19C7-46D4-8533-670AA3EB06F7}" destId="{8D2FE6E1-E322-4553-856A-45349F45D4BC}" srcOrd="3" destOrd="0" presId="urn:microsoft.com/office/officeart/2008/layout/LinedList"/>
    <dgm:cxn modelId="{F1660B6C-E122-4497-BFBF-68205CCD3199}" type="presParOf" srcId="{8D2FE6E1-E322-4553-856A-45349F45D4BC}" destId="{B7CA8F23-4C40-4C37-AA71-675BBA9B3972}" srcOrd="0" destOrd="0" presId="urn:microsoft.com/office/officeart/2008/layout/LinedList"/>
    <dgm:cxn modelId="{8BD2D094-06F9-41F6-A50D-8BA60ADA920A}" type="presParOf" srcId="{8D2FE6E1-E322-4553-856A-45349F45D4BC}" destId="{FB9E88F6-66A6-4D92-88E5-241EE34D9319}" srcOrd="1" destOrd="0" presId="urn:microsoft.com/office/officeart/2008/layout/LinedList"/>
    <dgm:cxn modelId="{8CB2D6E0-1C9A-4A8D-B90E-A00A65E37FBF}" type="presParOf" srcId="{EE84B798-19C7-46D4-8533-670AA3EB06F7}" destId="{85D1D37E-D43A-466C-B547-306372EC0C9F}" srcOrd="4" destOrd="0" presId="urn:microsoft.com/office/officeart/2008/layout/LinedList"/>
    <dgm:cxn modelId="{CF077CDC-52F8-4C20-BCAE-C6ED168F3CBE}" type="presParOf" srcId="{EE84B798-19C7-46D4-8533-670AA3EB06F7}" destId="{E75B4B53-FD28-4D71-A142-8AF4C680D9D2}" srcOrd="5" destOrd="0" presId="urn:microsoft.com/office/officeart/2008/layout/LinedList"/>
    <dgm:cxn modelId="{C2B9CAC0-2EAE-4D09-A3A8-9607B63EAB14}" type="presParOf" srcId="{E75B4B53-FD28-4D71-A142-8AF4C680D9D2}" destId="{EE5BBE83-07B4-4EB3-9876-3622B86D80B0}" srcOrd="0" destOrd="0" presId="urn:microsoft.com/office/officeart/2008/layout/LinedList"/>
    <dgm:cxn modelId="{84EC53E6-E7EB-46D0-BF62-2D79D4EEA105}" type="presParOf" srcId="{E75B4B53-FD28-4D71-A142-8AF4C680D9D2}" destId="{297BFC71-DBE2-4147-8A9D-BAFEFD40CFA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32FC6A-AB3C-4697-A67F-A8A16FC9CB66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6359031-9FE2-44D6-9858-6BBE05105C8A}">
      <dgm:prSet/>
      <dgm:spPr/>
      <dgm:t>
        <a:bodyPr/>
        <a:lstStyle/>
        <a:p>
          <a:r>
            <a:rPr lang="en-US"/>
            <a:t>• Vi arbetar aktivt med värdegrund och tydliga riktlinjer</a:t>
          </a:r>
        </a:p>
      </dgm:t>
    </dgm:pt>
    <dgm:pt modelId="{8AF74B9F-B746-4435-A81B-EA98731E328F}" type="parTrans" cxnId="{41206D52-C105-4FF1-83E6-9E2D37D707A8}">
      <dgm:prSet/>
      <dgm:spPr/>
      <dgm:t>
        <a:bodyPr/>
        <a:lstStyle/>
        <a:p>
          <a:endParaRPr lang="en-US"/>
        </a:p>
      </dgm:t>
    </dgm:pt>
    <dgm:pt modelId="{35AFA28E-3498-4EF9-8506-A1BEF310390E}" type="sibTrans" cxnId="{41206D52-C105-4FF1-83E6-9E2D37D707A8}">
      <dgm:prSet/>
      <dgm:spPr/>
      <dgm:t>
        <a:bodyPr/>
        <a:lstStyle/>
        <a:p>
          <a:endParaRPr lang="en-US"/>
        </a:p>
      </dgm:t>
    </dgm:pt>
    <dgm:pt modelId="{CDE417C1-6EB4-427B-9EC1-D2396150C544}">
      <dgm:prSet/>
      <dgm:spPr/>
      <dgm:t>
        <a:bodyPr/>
        <a:lstStyle/>
        <a:p>
          <a:r>
            <a:rPr lang="en-US"/>
            <a:t>• Alla barn ska känna sig sedda, trygga och välkomna</a:t>
          </a:r>
        </a:p>
      </dgm:t>
    </dgm:pt>
    <dgm:pt modelId="{48F2E60E-87E0-426C-AD6A-0C7AEF07AF08}" type="parTrans" cxnId="{D6A3FB6C-5C18-4BAB-85AD-C88D38C5A683}">
      <dgm:prSet/>
      <dgm:spPr/>
      <dgm:t>
        <a:bodyPr/>
        <a:lstStyle/>
        <a:p>
          <a:endParaRPr lang="en-US"/>
        </a:p>
      </dgm:t>
    </dgm:pt>
    <dgm:pt modelId="{BD3A75BF-983D-4791-92FD-E7141CCA61BE}" type="sibTrans" cxnId="{D6A3FB6C-5C18-4BAB-85AD-C88D38C5A683}">
      <dgm:prSet/>
      <dgm:spPr/>
      <dgm:t>
        <a:bodyPr/>
        <a:lstStyle/>
        <a:p>
          <a:endParaRPr lang="en-US"/>
        </a:p>
      </dgm:t>
    </dgm:pt>
    <dgm:pt modelId="{2347FD1F-8200-44F9-B6CD-BC5531B5A590}">
      <dgm:prSet/>
      <dgm:spPr/>
      <dgm:t>
        <a:bodyPr/>
        <a:lstStyle/>
        <a:p>
          <a:r>
            <a:rPr lang="en-US"/>
            <a:t>• Samarbete med föräldrar och skola för barnens bästa</a:t>
          </a:r>
        </a:p>
      </dgm:t>
    </dgm:pt>
    <dgm:pt modelId="{69017BAE-0B28-452F-B8AD-E6B99C493ABC}" type="parTrans" cxnId="{8AD3E300-984C-4743-9645-92AA84C8E753}">
      <dgm:prSet/>
      <dgm:spPr/>
      <dgm:t>
        <a:bodyPr/>
        <a:lstStyle/>
        <a:p>
          <a:endParaRPr lang="en-US"/>
        </a:p>
      </dgm:t>
    </dgm:pt>
    <dgm:pt modelId="{8F501B9E-CEE5-4EF3-BA69-8776A8290807}" type="sibTrans" cxnId="{8AD3E300-984C-4743-9645-92AA84C8E753}">
      <dgm:prSet/>
      <dgm:spPr/>
      <dgm:t>
        <a:bodyPr/>
        <a:lstStyle/>
        <a:p>
          <a:endParaRPr lang="en-US"/>
        </a:p>
      </dgm:t>
    </dgm:pt>
    <dgm:pt modelId="{F7C2C208-C313-4E76-B172-021D051760A3}" type="pres">
      <dgm:prSet presAssocID="{8D32FC6A-AB3C-4697-A67F-A8A16FC9CB66}" presName="vert0" presStyleCnt="0">
        <dgm:presLayoutVars>
          <dgm:dir/>
          <dgm:animOne val="branch"/>
          <dgm:animLvl val="lvl"/>
        </dgm:presLayoutVars>
      </dgm:prSet>
      <dgm:spPr/>
    </dgm:pt>
    <dgm:pt modelId="{DDD9107E-18AC-49DD-A448-8EA02656F488}" type="pres">
      <dgm:prSet presAssocID="{A6359031-9FE2-44D6-9858-6BBE05105C8A}" presName="thickLine" presStyleLbl="alignNode1" presStyleIdx="0" presStyleCnt="3"/>
      <dgm:spPr/>
    </dgm:pt>
    <dgm:pt modelId="{0A0AA7BC-75EA-4276-A1AB-EB161DB91B9B}" type="pres">
      <dgm:prSet presAssocID="{A6359031-9FE2-44D6-9858-6BBE05105C8A}" presName="horz1" presStyleCnt="0"/>
      <dgm:spPr/>
    </dgm:pt>
    <dgm:pt modelId="{1DCEC383-0F27-493F-8365-431529D50D02}" type="pres">
      <dgm:prSet presAssocID="{A6359031-9FE2-44D6-9858-6BBE05105C8A}" presName="tx1" presStyleLbl="revTx" presStyleIdx="0" presStyleCnt="3"/>
      <dgm:spPr/>
    </dgm:pt>
    <dgm:pt modelId="{6FA3A13C-B5F8-4666-B2DA-AEA04FCF0F30}" type="pres">
      <dgm:prSet presAssocID="{A6359031-9FE2-44D6-9858-6BBE05105C8A}" presName="vert1" presStyleCnt="0"/>
      <dgm:spPr/>
    </dgm:pt>
    <dgm:pt modelId="{20F8EF47-69FD-4E67-A43A-9DA4DBF14144}" type="pres">
      <dgm:prSet presAssocID="{CDE417C1-6EB4-427B-9EC1-D2396150C544}" presName="thickLine" presStyleLbl="alignNode1" presStyleIdx="1" presStyleCnt="3"/>
      <dgm:spPr/>
    </dgm:pt>
    <dgm:pt modelId="{8E81F297-241D-4D93-8DC6-6B8F4DFC09AC}" type="pres">
      <dgm:prSet presAssocID="{CDE417C1-6EB4-427B-9EC1-D2396150C544}" presName="horz1" presStyleCnt="0"/>
      <dgm:spPr/>
    </dgm:pt>
    <dgm:pt modelId="{5C163DCC-36CA-49F3-B05B-BCD8805AD507}" type="pres">
      <dgm:prSet presAssocID="{CDE417C1-6EB4-427B-9EC1-D2396150C544}" presName="tx1" presStyleLbl="revTx" presStyleIdx="1" presStyleCnt="3"/>
      <dgm:spPr/>
    </dgm:pt>
    <dgm:pt modelId="{9912C353-7FA6-438F-85B2-60824F1CC585}" type="pres">
      <dgm:prSet presAssocID="{CDE417C1-6EB4-427B-9EC1-D2396150C544}" presName="vert1" presStyleCnt="0"/>
      <dgm:spPr/>
    </dgm:pt>
    <dgm:pt modelId="{39788889-67CF-41C0-90D9-39462BFEAF32}" type="pres">
      <dgm:prSet presAssocID="{2347FD1F-8200-44F9-B6CD-BC5531B5A590}" presName="thickLine" presStyleLbl="alignNode1" presStyleIdx="2" presStyleCnt="3"/>
      <dgm:spPr/>
    </dgm:pt>
    <dgm:pt modelId="{8371E4DE-4888-4A5D-B34F-7DE3DC9B27DD}" type="pres">
      <dgm:prSet presAssocID="{2347FD1F-8200-44F9-B6CD-BC5531B5A590}" presName="horz1" presStyleCnt="0"/>
      <dgm:spPr/>
    </dgm:pt>
    <dgm:pt modelId="{EAA54126-CD20-41E8-8C0F-9BF8A3C4878C}" type="pres">
      <dgm:prSet presAssocID="{2347FD1F-8200-44F9-B6CD-BC5531B5A590}" presName="tx1" presStyleLbl="revTx" presStyleIdx="2" presStyleCnt="3"/>
      <dgm:spPr/>
    </dgm:pt>
    <dgm:pt modelId="{1210B8D2-4D97-4580-B9AF-8D6E6F8D48E7}" type="pres">
      <dgm:prSet presAssocID="{2347FD1F-8200-44F9-B6CD-BC5531B5A590}" presName="vert1" presStyleCnt="0"/>
      <dgm:spPr/>
    </dgm:pt>
  </dgm:ptLst>
  <dgm:cxnLst>
    <dgm:cxn modelId="{8AD3E300-984C-4743-9645-92AA84C8E753}" srcId="{8D32FC6A-AB3C-4697-A67F-A8A16FC9CB66}" destId="{2347FD1F-8200-44F9-B6CD-BC5531B5A590}" srcOrd="2" destOrd="0" parTransId="{69017BAE-0B28-452F-B8AD-E6B99C493ABC}" sibTransId="{8F501B9E-CEE5-4EF3-BA69-8776A8290807}"/>
    <dgm:cxn modelId="{D6A3FB6C-5C18-4BAB-85AD-C88D38C5A683}" srcId="{8D32FC6A-AB3C-4697-A67F-A8A16FC9CB66}" destId="{CDE417C1-6EB4-427B-9EC1-D2396150C544}" srcOrd="1" destOrd="0" parTransId="{48F2E60E-87E0-426C-AD6A-0C7AEF07AF08}" sibTransId="{BD3A75BF-983D-4791-92FD-E7141CCA61BE}"/>
    <dgm:cxn modelId="{41206D52-C105-4FF1-83E6-9E2D37D707A8}" srcId="{8D32FC6A-AB3C-4697-A67F-A8A16FC9CB66}" destId="{A6359031-9FE2-44D6-9858-6BBE05105C8A}" srcOrd="0" destOrd="0" parTransId="{8AF74B9F-B746-4435-A81B-EA98731E328F}" sibTransId="{35AFA28E-3498-4EF9-8506-A1BEF310390E}"/>
    <dgm:cxn modelId="{29485E53-30E2-4BA4-9747-D365EB61E3FC}" type="presOf" srcId="{8D32FC6A-AB3C-4697-A67F-A8A16FC9CB66}" destId="{F7C2C208-C313-4E76-B172-021D051760A3}" srcOrd="0" destOrd="0" presId="urn:microsoft.com/office/officeart/2008/layout/LinedList"/>
    <dgm:cxn modelId="{F8C1E4C9-662F-493E-B2A0-02CC67B63551}" type="presOf" srcId="{A6359031-9FE2-44D6-9858-6BBE05105C8A}" destId="{1DCEC383-0F27-493F-8365-431529D50D02}" srcOrd="0" destOrd="0" presId="urn:microsoft.com/office/officeart/2008/layout/LinedList"/>
    <dgm:cxn modelId="{7B4007E2-9389-45AC-882E-9E8CC9E723BA}" type="presOf" srcId="{2347FD1F-8200-44F9-B6CD-BC5531B5A590}" destId="{EAA54126-CD20-41E8-8C0F-9BF8A3C4878C}" srcOrd="0" destOrd="0" presId="urn:microsoft.com/office/officeart/2008/layout/LinedList"/>
    <dgm:cxn modelId="{BABDAEE6-B2B1-4240-90F7-96824F1EBE74}" type="presOf" srcId="{CDE417C1-6EB4-427B-9EC1-D2396150C544}" destId="{5C163DCC-36CA-49F3-B05B-BCD8805AD507}" srcOrd="0" destOrd="0" presId="urn:microsoft.com/office/officeart/2008/layout/LinedList"/>
    <dgm:cxn modelId="{E5BF94AB-7E51-4957-BED0-EF9D7BAA1FB3}" type="presParOf" srcId="{F7C2C208-C313-4E76-B172-021D051760A3}" destId="{DDD9107E-18AC-49DD-A448-8EA02656F488}" srcOrd="0" destOrd="0" presId="urn:microsoft.com/office/officeart/2008/layout/LinedList"/>
    <dgm:cxn modelId="{F19637F1-FE74-4D18-BAAE-B87F7FD75539}" type="presParOf" srcId="{F7C2C208-C313-4E76-B172-021D051760A3}" destId="{0A0AA7BC-75EA-4276-A1AB-EB161DB91B9B}" srcOrd="1" destOrd="0" presId="urn:microsoft.com/office/officeart/2008/layout/LinedList"/>
    <dgm:cxn modelId="{FB9C264D-5BBB-4669-8896-A5CFE65CBF1F}" type="presParOf" srcId="{0A0AA7BC-75EA-4276-A1AB-EB161DB91B9B}" destId="{1DCEC383-0F27-493F-8365-431529D50D02}" srcOrd="0" destOrd="0" presId="urn:microsoft.com/office/officeart/2008/layout/LinedList"/>
    <dgm:cxn modelId="{97FEC5FB-B0CF-4E5F-8697-B468442D5817}" type="presParOf" srcId="{0A0AA7BC-75EA-4276-A1AB-EB161DB91B9B}" destId="{6FA3A13C-B5F8-4666-B2DA-AEA04FCF0F30}" srcOrd="1" destOrd="0" presId="urn:microsoft.com/office/officeart/2008/layout/LinedList"/>
    <dgm:cxn modelId="{2D770FF4-AA25-43B2-9FF8-FA066929F9AB}" type="presParOf" srcId="{F7C2C208-C313-4E76-B172-021D051760A3}" destId="{20F8EF47-69FD-4E67-A43A-9DA4DBF14144}" srcOrd="2" destOrd="0" presId="urn:microsoft.com/office/officeart/2008/layout/LinedList"/>
    <dgm:cxn modelId="{00108DB8-CBCF-44B8-97C5-123CD6B43EC6}" type="presParOf" srcId="{F7C2C208-C313-4E76-B172-021D051760A3}" destId="{8E81F297-241D-4D93-8DC6-6B8F4DFC09AC}" srcOrd="3" destOrd="0" presId="urn:microsoft.com/office/officeart/2008/layout/LinedList"/>
    <dgm:cxn modelId="{4870350A-9344-4387-995A-05DBEC2791A4}" type="presParOf" srcId="{8E81F297-241D-4D93-8DC6-6B8F4DFC09AC}" destId="{5C163DCC-36CA-49F3-B05B-BCD8805AD507}" srcOrd="0" destOrd="0" presId="urn:microsoft.com/office/officeart/2008/layout/LinedList"/>
    <dgm:cxn modelId="{94500004-9A7B-4E0E-B7BA-3D42E6DD5202}" type="presParOf" srcId="{8E81F297-241D-4D93-8DC6-6B8F4DFC09AC}" destId="{9912C353-7FA6-438F-85B2-60824F1CC585}" srcOrd="1" destOrd="0" presId="urn:microsoft.com/office/officeart/2008/layout/LinedList"/>
    <dgm:cxn modelId="{8A804197-2FDC-44BF-B5E7-F769C1A63BB1}" type="presParOf" srcId="{F7C2C208-C313-4E76-B172-021D051760A3}" destId="{39788889-67CF-41C0-90D9-39462BFEAF32}" srcOrd="4" destOrd="0" presId="urn:microsoft.com/office/officeart/2008/layout/LinedList"/>
    <dgm:cxn modelId="{BAF0A942-D3F1-47E3-8985-D9C202ABE40C}" type="presParOf" srcId="{F7C2C208-C313-4E76-B172-021D051760A3}" destId="{8371E4DE-4888-4A5D-B34F-7DE3DC9B27DD}" srcOrd="5" destOrd="0" presId="urn:microsoft.com/office/officeart/2008/layout/LinedList"/>
    <dgm:cxn modelId="{E482B55E-CCAC-4F49-9A17-DE1E5A8B37C6}" type="presParOf" srcId="{8371E4DE-4888-4A5D-B34F-7DE3DC9B27DD}" destId="{EAA54126-CD20-41E8-8C0F-9BF8A3C4878C}" srcOrd="0" destOrd="0" presId="urn:microsoft.com/office/officeart/2008/layout/LinedList"/>
    <dgm:cxn modelId="{0941CD34-74FE-4A4A-B6EE-51D6DF33A0F9}" type="presParOf" srcId="{8371E4DE-4888-4A5D-B34F-7DE3DC9B27DD}" destId="{1210B8D2-4D97-4580-B9AF-8D6E6F8D48E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1D8F27F-9C52-41C5-B5B1-2D82DDA9E255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D4EA0D9-0DE9-4001-95DE-A89094BB9279}">
      <dgm:prSet/>
      <dgm:spPr/>
      <dgm:t>
        <a:bodyPr/>
        <a:lstStyle/>
        <a:p>
          <a:r>
            <a:rPr lang="en-US"/>
            <a:t>• Inkludering i praktiken – oavsett kön, bakgrund eller nivå</a:t>
          </a:r>
        </a:p>
      </dgm:t>
    </dgm:pt>
    <dgm:pt modelId="{37FC6C76-F178-4B13-BECB-11E775622806}" type="parTrans" cxnId="{DD6A3FCA-44CB-4007-9B12-8FD93EA88FD1}">
      <dgm:prSet/>
      <dgm:spPr/>
      <dgm:t>
        <a:bodyPr/>
        <a:lstStyle/>
        <a:p>
          <a:endParaRPr lang="en-US"/>
        </a:p>
      </dgm:t>
    </dgm:pt>
    <dgm:pt modelId="{C9B2067A-2CE3-454E-83CB-2FEE338FFD35}" type="sibTrans" cxnId="{DD6A3FCA-44CB-4007-9B12-8FD93EA88FD1}">
      <dgm:prSet/>
      <dgm:spPr/>
      <dgm:t>
        <a:bodyPr/>
        <a:lstStyle/>
        <a:p>
          <a:endParaRPr lang="en-US"/>
        </a:p>
      </dgm:t>
    </dgm:pt>
    <dgm:pt modelId="{6C260306-0694-4464-87C3-D1BAFEA57DB4}">
      <dgm:prSet/>
      <dgm:spPr/>
      <dgm:t>
        <a:bodyPr/>
        <a:lstStyle/>
        <a:p>
          <a:r>
            <a:rPr lang="en-US"/>
            <a:t>• Gemenskap, respekt och glädje i fokus</a:t>
          </a:r>
        </a:p>
      </dgm:t>
    </dgm:pt>
    <dgm:pt modelId="{A13CDA78-FD33-407A-B840-2AD5924CE154}" type="parTrans" cxnId="{3CDDD661-CDCE-4D43-B573-ABF4C538A4A8}">
      <dgm:prSet/>
      <dgm:spPr/>
      <dgm:t>
        <a:bodyPr/>
        <a:lstStyle/>
        <a:p>
          <a:endParaRPr lang="en-US"/>
        </a:p>
      </dgm:t>
    </dgm:pt>
    <dgm:pt modelId="{10C12F2B-8AFB-40C5-8286-0081D669F087}" type="sibTrans" cxnId="{3CDDD661-CDCE-4D43-B573-ABF4C538A4A8}">
      <dgm:prSet/>
      <dgm:spPr/>
      <dgm:t>
        <a:bodyPr/>
        <a:lstStyle/>
        <a:p>
          <a:endParaRPr lang="en-US"/>
        </a:p>
      </dgm:t>
    </dgm:pt>
    <dgm:pt modelId="{28CBF5FB-5E70-41B7-B4B0-2B64A9B45182}" type="pres">
      <dgm:prSet presAssocID="{B1D8F27F-9C52-41C5-B5B1-2D82DDA9E255}" presName="vert0" presStyleCnt="0">
        <dgm:presLayoutVars>
          <dgm:dir/>
          <dgm:animOne val="branch"/>
          <dgm:animLvl val="lvl"/>
        </dgm:presLayoutVars>
      </dgm:prSet>
      <dgm:spPr/>
    </dgm:pt>
    <dgm:pt modelId="{64EBA06E-BA17-449C-9223-50BE4408286C}" type="pres">
      <dgm:prSet presAssocID="{BD4EA0D9-0DE9-4001-95DE-A89094BB9279}" presName="thickLine" presStyleLbl="alignNode1" presStyleIdx="0" presStyleCnt="2"/>
      <dgm:spPr/>
    </dgm:pt>
    <dgm:pt modelId="{43CB84AE-03BC-4BFD-8D5F-7A122F80C53D}" type="pres">
      <dgm:prSet presAssocID="{BD4EA0D9-0DE9-4001-95DE-A89094BB9279}" presName="horz1" presStyleCnt="0"/>
      <dgm:spPr/>
    </dgm:pt>
    <dgm:pt modelId="{D6D0497B-E7A2-47D2-8DC4-9D48092D376D}" type="pres">
      <dgm:prSet presAssocID="{BD4EA0D9-0DE9-4001-95DE-A89094BB9279}" presName="tx1" presStyleLbl="revTx" presStyleIdx="0" presStyleCnt="2"/>
      <dgm:spPr/>
    </dgm:pt>
    <dgm:pt modelId="{40662B6F-6A64-40FB-8E7E-C755DF3DEF90}" type="pres">
      <dgm:prSet presAssocID="{BD4EA0D9-0DE9-4001-95DE-A89094BB9279}" presName="vert1" presStyleCnt="0"/>
      <dgm:spPr/>
    </dgm:pt>
    <dgm:pt modelId="{3CBF8BCB-425F-44CF-9E3B-21E62284B03D}" type="pres">
      <dgm:prSet presAssocID="{6C260306-0694-4464-87C3-D1BAFEA57DB4}" presName="thickLine" presStyleLbl="alignNode1" presStyleIdx="1" presStyleCnt="2"/>
      <dgm:spPr/>
    </dgm:pt>
    <dgm:pt modelId="{7E8F355D-383B-48ED-B53A-8D8EB55DD208}" type="pres">
      <dgm:prSet presAssocID="{6C260306-0694-4464-87C3-D1BAFEA57DB4}" presName="horz1" presStyleCnt="0"/>
      <dgm:spPr/>
    </dgm:pt>
    <dgm:pt modelId="{FA208ABF-5996-4630-858E-43FD7CFCD4B8}" type="pres">
      <dgm:prSet presAssocID="{6C260306-0694-4464-87C3-D1BAFEA57DB4}" presName="tx1" presStyleLbl="revTx" presStyleIdx="1" presStyleCnt="2"/>
      <dgm:spPr/>
    </dgm:pt>
    <dgm:pt modelId="{1EA2EF6D-5152-4656-8B2E-EA69D2028582}" type="pres">
      <dgm:prSet presAssocID="{6C260306-0694-4464-87C3-D1BAFEA57DB4}" presName="vert1" presStyleCnt="0"/>
      <dgm:spPr/>
    </dgm:pt>
  </dgm:ptLst>
  <dgm:cxnLst>
    <dgm:cxn modelId="{13B0CE18-B8B7-4BD3-85C2-9ECBC6EC0FCC}" type="presOf" srcId="{BD4EA0D9-0DE9-4001-95DE-A89094BB9279}" destId="{D6D0497B-E7A2-47D2-8DC4-9D48092D376D}" srcOrd="0" destOrd="0" presId="urn:microsoft.com/office/officeart/2008/layout/LinedList"/>
    <dgm:cxn modelId="{3CDDD661-CDCE-4D43-B573-ABF4C538A4A8}" srcId="{B1D8F27F-9C52-41C5-B5B1-2D82DDA9E255}" destId="{6C260306-0694-4464-87C3-D1BAFEA57DB4}" srcOrd="1" destOrd="0" parTransId="{A13CDA78-FD33-407A-B840-2AD5924CE154}" sibTransId="{10C12F2B-8AFB-40C5-8286-0081D669F087}"/>
    <dgm:cxn modelId="{D087044E-F1DD-4CE3-939B-13BB2FDF2A5B}" type="presOf" srcId="{6C260306-0694-4464-87C3-D1BAFEA57DB4}" destId="{FA208ABF-5996-4630-858E-43FD7CFCD4B8}" srcOrd="0" destOrd="0" presId="urn:microsoft.com/office/officeart/2008/layout/LinedList"/>
    <dgm:cxn modelId="{51E43793-13CF-444E-83E8-DD3D75778CE6}" type="presOf" srcId="{B1D8F27F-9C52-41C5-B5B1-2D82DDA9E255}" destId="{28CBF5FB-5E70-41B7-B4B0-2B64A9B45182}" srcOrd="0" destOrd="0" presId="urn:microsoft.com/office/officeart/2008/layout/LinedList"/>
    <dgm:cxn modelId="{DD6A3FCA-44CB-4007-9B12-8FD93EA88FD1}" srcId="{B1D8F27F-9C52-41C5-B5B1-2D82DDA9E255}" destId="{BD4EA0D9-0DE9-4001-95DE-A89094BB9279}" srcOrd="0" destOrd="0" parTransId="{37FC6C76-F178-4B13-BECB-11E775622806}" sibTransId="{C9B2067A-2CE3-454E-83CB-2FEE338FFD35}"/>
    <dgm:cxn modelId="{C0F976B0-88BB-44AA-9AD5-8EFD65074128}" type="presParOf" srcId="{28CBF5FB-5E70-41B7-B4B0-2B64A9B45182}" destId="{64EBA06E-BA17-449C-9223-50BE4408286C}" srcOrd="0" destOrd="0" presId="urn:microsoft.com/office/officeart/2008/layout/LinedList"/>
    <dgm:cxn modelId="{EB5075E1-9041-4AAA-9E3C-9A0081F2CA7C}" type="presParOf" srcId="{28CBF5FB-5E70-41B7-B4B0-2B64A9B45182}" destId="{43CB84AE-03BC-4BFD-8D5F-7A122F80C53D}" srcOrd="1" destOrd="0" presId="urn:microsoft.com/office/officeart/2008/layout/LinedList"/>
    <dgm:cxn modelId="{9825296F-1929-4BF0-B8DB-D325F124C951}" type="presParOf" srcId="{43CB84AE-03BC-4BFD-8D5F-7A122F80C53D}" destId="{D6D0497B-E7A2-47D2-8DC4-9D48092D376D}" srcOrd="0" destOrd="0" presId="urn:microsoft.com/office/officeart/2008/layout/LinedList"/>
    <dgm:cxn modelId="{EEE93ABC-B61A-46C0-BB10-5D58F9C637ED}" type="presParOf" srcId="{43CB84AE-03BC-4BFD-8D5F-7A122F80C53D}" destId="{40662B6F-6A64-40FB-8E7E-C755DF3DEF90}" srcOrd="1" destOrd="0" presId="urn:microsoft.com/office/officeart/2008/layout/LinedList"/>
    <dgm:cxn modelId="{01390C20-7337-419A-9B75-68B98A2FB259}" type="presParOf" srcId="{28CBF5FB-5E70-41B7-B4B0-2B64A9B45182}" destId="{3CBF8BCB-425F-44CF-9E3B-21E62284B03D}" srcOrd="2" destOrd="0" presId="urn:microsoft.com/office/officeart/2008/layout/LinedList"/>
    <dgm:cxn modelId="{876EA43A-EE9D-4233-AC13-E0B8F23EC35F}" type="presParOf" srcId="{28CBF5FB-5E70-41B7-B4B0-2B64A9B45182}" destId="{7E8F355D-383B-48ED-B53A-8D8EB55DD208}" srcOrd="3" destOrd="0" presId="urn:microsoft.com/office/officeart/2008/layout/LinedList"/>
    <dgm:cxn modelId="{212E4E85-DFFF-486F-8EAD-14A14C7DDD78}" type="presParOf" srcId="{7E8F355D-383B-48ED-B53A-8D8EB55DD208}" destId="{FA208ABF-5996-4630-858E-43FD7CFCD4B8}" srcOrd="0" destOrd="0" presId="urn:microsoft.com/office/officeart/2008/layout/LinedList"/>
    <dgm:cxn modelId="{69DA73A8-6203-430F-9C52-F8715EE2B3E3}" type="presParOf" srcId="{7E8F355D-383B-48ED-B53A-8D8EB55DD208}" destId="{1EA2EF6D-5152-4656-8B2E-EA69D202858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20599-5EA1-4F14-9BD0-AADB1DA47045}">
      <dsp:nvSpPr>
        <dsp:cNvPr id="0" name=""/>
        <dsp:cNvSpPr/>
      </dsp:nvSpPr>
      <dsp:spPr>
        <a:xfrm>
          <a:off x="0" y="229037"/>
          <a:ext cx="3702050" cy="22212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Stärka självkänslan hos barn och unga</a:t>
          </a:r>
        </a:p>
      </dsp:txBody>
      <dsp:txXfrm>
        <a:off x="0" y="229037"/>
        <a:ext cx="3702050" cy="2221230"/>
      </dsp:txXfrm>
    </dsp:sp>
    <dsp:sp modelId="{F1FE0610-2519-4039-B3E3-87CE1A02F57D}">
      <dsp:nvSpPr>
        <dsp:cNvPr id="0" name=""/>
        <dsp:cNvSpPr/>
      </dsp:nvSpPr>
      <dsp:spPr>
        <a:xfrm>
          <a:off x="4072255" y="229037"/>
          <a:ext cx="3702050" cy="2221230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Lära</a:t>
          </a:r>
          <a:r>
            <a:rPr lang="en-US" sz="2800" kern="1200" dirty="0"/>
            <a:t> </a:t>
          </a:r>
          <a:r>
            <a:rPr lang="en-US" sz="2800" kern="1200" dirty="0" err="1"/>
            <a:t>ut</a:t>
          </a:r>
          <a:r>
            <a:rPr lang="en-US" sz="2800" kern="1200" dirty="0"/>
            <a:t> </a:t>
          </a:r>
          <a:r>
            <a:rPr lang="en-US" sz="2800" kern="1200" dirty="0" err="1"/>
            <a:t>ansvar</a:t>
          </a:r>
          <a:r>
            <a:rPr lang="en-US" sz="2800" kern="1200" dirty="0"/>
            <a:t>, </a:t>
          </a:r>
          <a:r>
            <a:rPr lang="en-US" sz="2800" kern="1200" dirty="0" err="1"/>
            <a:t>respekt</a:t>
          </a:r>
          <a:r>
            <a:rPr lang="en-US" sz="2800" kern="1200" dirty="0"/>
            <a:t> </a:t>
          </a:r>
          <a:r>
            <a:rPr lang="en-US" sz="2800" kern="1200" dirty="0" err="1"/>
            <a:t>och</a:t>
          </a:r>
          <a:r>
            <a:rPr lang="en-US" sz="2800" kern="1200" dirty="0"/>
            <a:t> </a:t>
          </a:r>
          <a:r>
            <a:rPr lang="en-US" sz="2800" kern="1200" dirty="0" err="1"/>
            <a:t>laganda</a:t>
          </a:r>
          <a:endParaRPr lang="en-US" sz="2800" kern="1200" dirty="0"/>
        </a:p>
      </dsp:txBody>
      <dsp:txXfrm>
        <a:off x="4072255" y="229037"/>
        <a:ext cx="3702050" cy="2221230"/>
      </dsp:txXfrm>
    </dsp:sp>
    <dsp:sp modelId="{9031D473-1AA0-42BC-AC51-509073E66784}">
      <dsp:nvSpPr>
        <dsp:cNvPr id="0" name=""/>
        <dsp:cNvSpPr/>
      </dsp:nvSpPr>
      <dsp:spPr>
        <a:xfrm>
          <a:off x="8144510" y="229037"/>
          <a:ext cx="3702050" cy="2221230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Främja rörelseglädje och en sund livsstil</a:t>
          </a:r>
        </a:p>
      </dsp:txBody>
      <dsp:txXfrm>
        <a:off x="8144510" y="229037"/>
        <a:ext cx="3702050" cy="2221230"/>
      </dsp:txXfrm>
    </dsp:sp>
    <dsp:sp modelId="{7704F2AC-0BA8-445B-9CEB-79012D83EE53}">
      <dsp:nvSpPr>
        <dsp:cNvPr id="0" name=""/>
        <dsp:cNvSpPr/>
      </dsp:nvSpPr>
      <dsp:spPr>
        <a:xfrm>
          <a:off x="0" y="2820472"/>
          <a:ext cx="3702050" cy="2221230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Skapa mötesplatser där generationer, bakgrunder och erfarenheter förenas</a:t>
          </a:r>
        </a:p>
      </dsp:txBody>
      <dsp:txXfrm>
        <a:off x="0" y="2820472"/>
        <a:ext cx="3702050" cy="2221230"/>
      </dsp:txXfrm>
    </dsp:sp>
    <dsp:sp modelId="{21B63915-014B-44B0-B6DD-ADDDED1CE389}">
      <dsp:nvSpPr>
        <dsp:cNvPr id="0" name=""/>
        <dsp:cNvSpPr/>
      </dsp:nvSpPr>
      <dsp:spPr>
        <a:xfrm>
          <a:off x="4072255" y="2820472"/>
          <a:ext cx="3702050" cy="2221230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Bidra till ett starkare och mer inkluderande samhälle</a:t>
          </a:r>
        </a:p>
      </dsp:txBody>
      <dsp:txXfrm>
        <a:off x="4072255" y="2820472"/>
        <a:ext cx="3702050" cy="2221230"/>
      </dsp:txXfrm>
    </dsp:sp>
    <dsp:sp modelId="{C36F5613-3052-45CF-9BEB-B3E6310D1507}">
      <dsp:nvSpPr>
        <dsp:cNvPr id="0" name=""/>
        <dsp:cNvSpPr/>
      </dsp:nvSpPr>
      <dsp:spPr>
        <a:xfrm>
          <a:off x="8144510" y="2820472"/>
          <a:ext cx="3702050" cy="2221230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Tillsammans bygger vi inte bara handbollsspelare – vi bygger framtidens medborgare.</a:t>
          </a:r>
          <a:endParaRPr lang="en-US" sz="2800" kern="1200"/>
        </a:p>
      </dsp:txBody>
      <dsp:txXfrm>
        <a:off x="8144510" y="2820472"/>
        <a:ext cx="3702050" cy="22212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70930-5716-4377-BB98-20EC72FE1163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4CD3C9-56BB-4187-9848-2A902385C309}">
      <dsp:nvSpPr>
        <dsp:cNvPr id="0" name=""/>
        <dsp:cNvSpPr/>
      </dsp:nvSpPr>
      <dsp:spPr>
        <a:xfrm>
          <a:off x="0" y="675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Vår vision i ett ord: Tillsammans.</a:t>
          </a:r>
        </a:p>
      </dsp:txBody>
      <dsp:txXfrm>
        <a:off x="0" y="675"/>
        <a:ext cx="6900512" cy="790684"/>
      </dsp:txXfrm>
    </dsp:sp>
    <dsp:sp modelId="{1B8B3170-FFE0-4E22-8116-FA352A17DBF3}">
      <dsp:nvSpPr>
        <dsp:cNvPr id="0" name=""/>
        <dsp:cNvSpPr/>
      </dsp:nvSpPr>
      <dsp:spPr>
        <a:xfrm>
          <a:off x="0" y="7913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022C6D-7DF9-4143-8013-4BA8C80ACE74}">
      <dsp:nvSpPr>
        <dsp:cNvPr id="0" name=""/>
        <dsp:cNvSpPr/>
      </dsp:nvSpPr>
      <dsp:spPr>
        <a:xfrm>
          <a:off x="0" y="791359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Vi bygger framtidens Ale Handboll genom:</a:t>
          </a:r>
        </a:p>
      </dsp:txBody>
      <dsp:txXfrm>
        <a:off x="0" y="791359"/>
        <a:ext cx="6900512" cy="790684"/>
      </dsp:txXfrm>
    </dsp:sp>
    <dsp:sp modelId="{99890EFA-ED73-4C3F-83C0-E719844D2BE4}">
      <dsp:nvSpPr>
        <dsp:cNvPr id="0" name=""/>
        <dsp:cNvSpPr/>
      </dsp:nvSpPr>
      <dsp:spPr>
        <a:xfrm>
          <a:off x="0" y="1582044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A5C316-66BD-4474-A743-73312A266D22}">
      <dsp:nvSpPr>
        <dsp:cNvPr id="0" name=""/>
        <dsp:cNvSpPr/>
      </dsp:nvSpPr>
      <dsp:spPr>
        <a:xfrm>
          <a:off x="0" y="1582044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Utbildning</a:t>
          </a:r>
        </a:p>
      </dsp:txBody>
      <dsp:txXfrm>
        <a:off x="0" y="1582044"/>
        <a:ext cx="6900512" cy="790684"/>
      </dsp:txXfrm>
    </dsp:sp>
    <dsp:sp modelId="{490F9B6F-65DC-4CB8-8232-DD5CBBCC0DAC}">
      <dsp:nvSpPr>
        <dsp:cNvPr id="0" name=""/>
        <dsp:cNvSpPr/>
      </dsp:nvSpPr>
      <dsp:spPr>
        <a:xfrm>
          <a:off x="0" y="237272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399A2-BF1B-4C3F-A130-F7D713838BB9}">
      <dsp:nvSpPr>
        <dsp:cNvPr id="0" name=""/>
        <dsp:cNvSpPr/>
      </dsp:nvSpPr>
      <dsp:spPr>
        <a:xfrm>
          <a:off x="0" y="2372728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Engagemang</a:t>
          </a:r>
        </a:p>
      </dsp:txBody>
      <dsp:txXfrm>
        <a:off x="0" y="2372728"/>
        <a:ext cx="6900512" cy="790684"/>
      </dsp:txXfrm>
    </dsp:sp>
    <dsp:sp modelId="{366690DA-68C4-48BA-9885-678446FD46EA}">
      <dsp:nvSpPr>
        <dsp:cNvPr id="0" name=""/>
        <dsp:cNvSpPr/>
      </dsp:nvSpPr>
      <dsp:spPr>
        <a:xfrm>
          <a:off x="0" y="316341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E896E7-9E36-4339-B3A8-A7CAB7779BCD}">
      <dsp:nvSpPr>
        <dsp:cNvPr id="0" name=""/>
        <dsp:cNvSpPr/>
      </dsp:nvSpPr>
      <dsp:spPr>
        <a:xfrm>
          <a:off x="0" y="3163412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Trygghet</a:t>
          </a:r>
        </a:p>
      </dsp:txBody>
      <dsp:txXfrm>
        <a:off x="0" y="3163412"/>
        <a:ext cx="6900512" cy="790684"/>
      </dsp:txXfrm>
    </dsp:sp>
    <dsp:sp modelId="{1E964700-44B8-4EF8-8EAE-4AA0322BBE99}">
      <dsp:nvSpPr>
        <dsp:cNvPr id="0" name=""/>
        <dsp:cNvSpPr/>
      </dsp:nvSpPr>
      <dsp:spPr>
        <a:xfrm>
          <a:off x="0" y="3954096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9A0CC8-1BBC-4728-A275-8D98656B91CE}">
      <dsp:nvSpPr>
        <dsp:cNvPr id="0" name=""/>
        <dsp:cNvSpPr/>
      </dsp:nvSpPr>
      <dsp:spPr>
        <a:xfrm>
          <a:off x="0" y="3954096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Glädje</a:t>
          </a:r>
        </a:p>
      </dsp:txBody>
      <dsp:txXfrm>
        <a:off x="0" y="3954096"/>
        <a:ext cx="6900512" cy="790684"/>
      </dsp:txXfrm>
    </dsp:sp>
    <dsp:sp modelId="{5B645D60-BAF1-4882-AB2C-C07BDC2B9A53}">
      <dsp:nvSpPr>
        <dsp:cNvPr id="0" name=""/>
        <dsp:cNvSpPr/>
      </dsp:nvSpPr>
      <dsp:spPr>
        <a:xfrm>
          <a:off x="0" y="47447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BFF6E1-14F3-4E10-B597-30B7C1B7AFDB}">
      <dsp:nvSpPr>
        <dsp:cNvPr id="0" name=""/>
        <dsp:cNvSpPr/>
      </dsp:nvSpPr>
      <dsp:spPr>
        <a:xfrm>
          <a:off x="0" y="4744781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Gemenskap</a:t>
          </a:r>
        </a:p>
      </dsp:txBody>
      <dsp:txXfrm>
        <a:off x="0" y="4744781"/>
        <a:ext cx="6900512" cy="790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1D00E-E0BA-4B3F-BCAE-B082AD3CED34}">
      <dsp:nvSpPr>
        <dsp:cNvPr id="0" name=""/>
        <dsp:cNvSpPr/>
      </dsp:nvSpPr>
      <dsp:spPr>
        <a:xfrm>
          <a:off x="3422953" y="1127572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80816" y="1169364"/>
        <a:ext cx="39280" cy="7856"/>
      </dsp:txXfrm>
    </dsp:sp>
    <dsp:sp modelId="{4BA5723B-CE30-4B50-8D79-FE98D5CF8CB0}">
      <dsp:nvSpPr>
        <dsp:cNvPr id="0" name=""/>
        <dsp:cNvSpPr/>
      </dsp:nvSpPr>
      <dsp:spPr>
        <a:xfrm>
          <a:off x="9073" y="148588"/>
          <a:ext cx="3415679" cy="20494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Föräldrar</a:t>
          </a:r>
          <a:r>
            <a:rPr lang="en-US" sz="2400" kern="1200" dirty="0"/>
            <a:t> </a:t>
          </a:r>
          <a:r>
            <a:rPr lang="en-US" sz="2400" kern="1200" dirty="0" err="1"/>
            <a:t>som</a:t>
          </a:r>
          <a:r>
            <a:rPr lang="en-US" sz="2400" kern="1200" dirty="0"/>
            <a:t> </a:t>
          </a:r>
          <a:r>
            <a:rPr lang="en-US" sz="2400" kern="1200" dirty="0" err="1"/>
            <a:t>ställer</a:t>
          </a:r>
          <a:r>
            <a:rPr lang="en-US" sz="2400" kern="1200" dirty="0"/>
            <a:t> </a:t>
          </a:r>
          <a:r>
            <a:rPr lang="en-US" sz="2400" kern="1200" dirty="0" err="1"/>
            <a:t>upp</a:t>
          </a:r>
          <a:r>
            <a:rPr lang="en-US" sz="2400" kern="1200" dirty="0"/>
            <a:t> i </a:t>
          </a:r>
          <a:r>
            <a:rPr lang="en-US" sz="2400" kern="1200" dirty="0" err="1"/>
            <a:t>kiosken</a:t>
          </a:r>
          <a:endParaRPr lang="en-US" sz="2400" kern="1200" dirty="0"/>
        </a:p>
      </dsp:txBody>
      <dsp:txXfrm>
        <a:off x="9073" y="148588"/>
        <a:ext cx="3415679" cy="2049407"/>
      </dsp:txXfrm>
    </dsp:sp>
    <dsp:sp modelId="{9448696C-97FE-4ADA-9991-0273C2D84822}">
      <dsp:nvSpPr>
        <dsp:cNvPr id="0" name=""/>
        <dsp:cNvSpPr/>
      </dsp:nvSpPr>
      <dsp:spPr>
        <a:xfrm>
          <a:off x="7624239" y="1127572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2102" y="1169364"/>
        <a:ext cx="39280" cy="7856"/>
      </dsp:txXfrm>
    </dsp:sp>
    <dsp:sp modelId="{2D60BB67-74DD-46E7-8633-EB6A1C4169D4}">
      <dsp:nvSpPr>
        <dsp:cNvPr id="0" name=""/>
        <dsp:cNvSpPr/>
      </dsp:nvSpPr>
      <dsp:spPr>
        <a:xfrm>
          <a:off x="4210360" y="148588"/>
          <a:ext cx="3415679" cy="2049407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Ledare</a:t>
          </a:r>
          <a:r>
            <a:rPr lang="en-US" sz="2400" kern="1200" dirty="0"/>
            <a:t> </a:t>
          </a:r>
          <a:r>
            <a:rPr lang="en-US" sz="2400" kern="1200" dirty="0" err="1"/>
            <a:t>som</a:t>
          </a:r>
          <a:r>
            <a:rPr lang="en-US" sz="2400" kern="1200" dirty="0"/>
            <a:t> </a:t>
          </a:r>
          <a:r>
            <a:rPr lang="en-US" sz="2400" kern="1200" dirty="0" err="1"/>
            <a:t>engagerar</a:t>
          </a:r>
          <a:r>
            <a:rPr lang="en-US" sz="2400" kern="1200" dirty="0"/>
            <a:t> sig </a:t>
          </a:r>
          <a:r>
            <a:rPr lang="en-US" sz="2400" kern="1200" dirty="0" err="1"/>
            <a:t>ideellt</a:t>
          </a:r>
          <a:endParaRPr lang="en-US" sz="2400" kern="1200" dirty="0"/>
        </a:p>
      </dsp:txBody>
      <dsp:txXfrm>
        <a:off x="4210360" y="148588"/>
        <a:ext cx="3415679" cy="2049407"/>
      </dsp:txXfrm>
    </dsp:sp>
    <dsp:sp modelId="{5FB1D598-872B-418F-B110-5F90F2C19A93}">
      <dsp:nvSpPr>
        <dsp:cNvPr id="0" name=""/>
        <dsp:cNvSpPr/>
      </dsp:nvSpPr>
      <dsp:spPr>
        <a:xfrm>
          <a:off x="1716913" y="2196196"/>
          <a:ext cx="8402572" cy="755006"/>
        </a:xfrm>
        <a:custGeom>
          <a:avLst/>
          <a:gdLst/>
          <a:ahLst/>
          <a:cxnLst/>
          <a:rect l="0" t="0" r="0" b="0"/>
          <a:pathLst>
            <a:path>
              <a:moveTo>
                <a:pt x="8402572" y="0"/>
              </a:moveTo>
              <a:lnTo>
                <a:pt x="8402572" y="394603"/>
              </a:lnTo>
              <a:lnTo>
                <a:pt x="0" y="394603"/>
              </a:lnTo>
              <a:lnTo>
                <a:pt x="0" y="755006"/>
              </a:lnTo>
            </a:path>
          </a:pathLst>
        </a:custGeom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07219" y="2569771"/>
        <a:ext cx="421960" cy="7856"/>
      </dsp:txXfrm>
    </dsp:sp>
    <dsp:sp modelId="{B682BC16-BCC7-4F55-8B11-0C425CC1BA33}">
      <dsp:nvSpPr>
        <dsp:cNvPr id="0" name=""/>
        <dsp:cNvSpPr/>
      </dsp:nvSpPr>
      <dsp:spPr>
        <a:xfrm>
          <a:off x="8411646" y="148588"/>
          <a:ext cx="3415679" cy="2049407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Barn och ungdomar som hittar trygghet och tillhörighet</a:t>
          </a:r>
        </a:p>
      </dsp:txBody>
      <dsp:txXfrm>
        <a:off x="8411646" y="148588"/>
        <a:ext cx="3415679" cy="2049407"/>
      </dsp:txXfrm>
    </dsp:sp>
    <dsp:sp modelId="{F02B9F4C-C948-4C7A-AD4F-84D91E81178D}">
      <dsp:nvSpPr>
        <dsp:cNvPr id="0" name=""/>
        <dsp:cNvSpPr/>
      </dsp:nvSpPr>
      <dsp:spPr>
        <a:xfrm>
          <a:off x="3422953" y="3962586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80816" y="4004378"/>
        <a:ext cx="39280" cy="7856"/>
      </dsp:txXfrm>
    </dsp:sp>
    <dsp:sp modelId="{3314FC61-42E1-4E02-8A02-72707BCBA0A0}">
      <dsp:nvSpPr>
        <dsp:cNvPr id="0" name=""/>
        <dsp:cNvSpPr/>
      </dsp:nvSpPr>
      <dsp:spPr>
        <a:xfrm>
          <a:off x="9073" y="2983602"/>
          <a:ext cx="3415679" cy="2049407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Gemenskap som sträcker sig långt utanför hallens väggar</a:t>
          </a:r>
        </a:p>
      </dsp:txBody>
      <dsp:txXfrm>
        <a:off x="9073" y="2983602"/>
        <a:ext cx="3415679" cy="2049407"/>
      </dsp:txXfrm>
    </dsp:sp>
    <dsp:sp modelId="{B2FEDF39-F577-4535-85F5-C41E7A893CEF}">
      <dsp:nvSpPr>
        <dsp:cNvPr id="0" name=""/>
        <dsp:cNvSpPr/>
      </dsp:nvSpPr>
      <dsp:spPr>
        <a:xfrm>
          <a:off x="7624239" y="3962586"/>
          <a:ext cx="7550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55006" y="45720"/>
              </a:lnTo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2102" y="4004378"/>
        <a:ext cx="39280" cy="7856"/>
      </dsp:txXfrm>
    </dsp:sp>
    <dsp:sp modelId="{15235E12-7621-498C-9C9E-3576AF5A7E2B}">
      <dsp:nvSpPr>
        <dsp:cNvPr id="0" name=""/>
        <dsp:cNvSpPr/>
      </dsp:nvSpPr>
      <dsp:spPr>
        <a:xfrm>
          <a:off x="4210360" y="2983602"/>
          <a:ext cx="3415679" cy="2049407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Ett "vi" som växer starkare för varje säsong</a:t>
          </a:r>
        </a:p>
      </dsp:txBody>
      <dsp:txXfrm>
        <a:off x="4210360" y="2983602"/>
        <a:ext cx="3415679" cy="2049407"/>
      </dsp:txXfrm>
    </dsp:sp>
    <dsp:sp modelId="{3E432FA6-4081-4233-A5BD-9C26581644EA}">
      <dsp:nvSpPr>
        <dsp:cNvPr id="0" name=""/>
        <dsp:cNvSpPr/>
      </dsp:nvSpPr>
      <dsp:spPr>
        <a:xfrm>
          <a:off x="8411646" y="2983602"/>
          <a:ext cx="3415679" cy="2049407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371" tIns="175685" rIns="167371" bIns="175685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Föreningsliv är att skapa något tillsammans – för varandra, med varandra.</a:t>
          </a:r>
          <a:endParaRPr lang="en-US" sz="2400" kern="1200"/>
        </a:p>
      </dsp:txBody>
      <dsp:txXfrm>
        <a:off x="8411646" y="2983602"/>
        <a:ext cx="3415679" cy="20494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718A4-3DEA-4384-ACB0-3434BF3B7ECC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D48546-657E-4818-9C58-9C7B504EA2E6}">
      <dsp:nvSpPr>
        <dsp:cNvPr id="0" name=""/>
        <dsp:cNvSpPr/>
      </dsp:nvSpPr>
      <dsp:spPr>
        <a:xfrm>
          <a:off x="0" y="2700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Utbilda tränare på flera nivåer</a:t>
          </a:r>
        </a:p>
      </dsp:txBody>
      <dsp:txXfrm>
        <a:off x="0" y="2700"/>
        <a:ext cx="6291714" cy="920888"/>
      </dsp:txXfrm>
    </dsp:sp>
    <dsp:sp modelId="{22898DB7-1050-42E9-A6C7-B39192A9AD89}">
      <dsp:nvSpPr>
        <dsp:cNvPr id="0" name=""/>
        <dsp:cNvSpPr/>
      </dsp:nvSpPr>
      <dsp:spPr>
        <a:xfrm>
          <a:off x="0" y="923589"/>
          <a:ext cx="6291714" cy="0"/>
        </a:xfrm>
        <a:prstGeom prst="line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363AA-DFFE-4A45-B9D6-9EAB5CD5F950}">
      <dsp:nvSpPr>
        <dsp:cNvPr id="0" name=""/>
        <dsp:cNvSpPr/>
      </dsp:nvSpPr>
      <dsp:spPr>
        <a:xfrm>
          <a:off x="0" y="923589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Utbilda ungdomsledare</a:t>
          </a:r>
        </a:p>
      </dsp:txBody>
      <dsp:txXfrm>
        <a:off x="0" y="923589"/>
        <a:ext cx="6291714" cy="920888"/>
      </dsp:txXfrm>
    </dsp:sp>
    <dsp:sp modelId="{25358A96-7DC3-45C1-99EA-BCE00B335E8C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373C3B-D053-4177-9374-2559A9EF31E3}">
      <dsp:nvSpPr>
        <dsp:cNvPr id="0" name=""/>
        <dsp:cNvSpPr/>
      </dsp:nvSpPr>
      <dsp:spPr>
        <a:xfrm>
          <a:off x="0" y="1844478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Lag i alla årskullar </a:t>
          </a:r>
        </a:p>
      </dsp:txBody>
      <dsp:txXfrm>
        <a:off x="0" y="1844478"/>
        <a:ext cx="6291714" cy="920888"/>
      </dsp:txXfrm>
    </dsp:sp>
    <dsp:sp modelId="{BB50FB22-4A47-4CF3-8A76-60311C23F463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2E84E8-609B-41F8-92BB-87A42ED10BDC}">
      <dsp:nvSpPr>
        <dsp:cNvPr id="0" name=""/>
        <dsp:cNvSpPr/>
      </dsp:nvSpPr>
      <dsp:spPr>
        <a:xfrm>
          <a:off x="0" y="2765367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Ökad klubbkänsla</a:t>
          </a:r>
        </a:p>
      </dsp:txBody>
      <dsp:txXfrm>
        <a:off x="0" y="2765367"/>
        <a:ext cx="6291714" cy="920888"/>
      </dsp:txXfrm>
    </dsp:sp>
    <dsp:sp modelId="{1EA6037D-7883-406A-A77B-5E22E304CA32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08314-4A2F-4F85-926B-297C5B394264}">
      <dsp:nvSpPr>
        <dsp:cNvPr id="0" name=""/>
        <dsp:cNvSpPr/>
      </dsp:nvSpPr>
      <dsp:spPr>
        <a:xfrm>
          <a:off x="0" y="3686256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Trygga idrottsmiljöer</a:t>
          </a:r>
        </a:p>
      </dsp:txBody>
      <dsp:txXfrm>
        <a:off x="0" y="3686256"/>
        <a:ext cx="6291714" cy="920888"/>
      </dsp:txXfrm>
    </dsp:sp>
    <dsp:sp modelId="{CE9BCCC9-4592-4F3D-8EF5-0A69D5D00366}">
      <dsp:nvSpPr>
        <dsp:cNvPr id="0" name=""/>
        <dsp:cNvSpPr/>
      </dsp:nvSpPr>
      <dsp:spPr>
        <a:xfrm>
          <a:off x="0" y="4607145"/>
          <a:ext cx="6291714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45B933-0F62-4BE9-A7B6-C901E3FD4CB5}">
      <dsp:nvSpPr>
        <dsp:cNvPr id="0" name=""/>
        <dsp:cNvSpPr/>
      </dsp:nvSpPr>
      <dsp:spPr>
        <a:xfrm>
          <a:off x="0" y="4607145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En förening för alla</a:t>
          </a:r>
        </a:p>
      </dsp:txBody>
      <dsp:txXfrm>
        <a:off x="0" y="4607145"/>
        <a:ext cx="6291714" cy="9208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AB9AB-29A2-4EBA-AFFE-74754E3B8DCF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C88AE-532D-446B-91E8-F5A3FF0C5246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Skapa bättre och mer utvecklande träningar</a:t>
          </a:r>
        </a:p>
      </dsp:txBody>
      <dsp:txXfrm>
        <a:off x="0" y="0"/>
        <a:ext cx="6900512" cy="1384035"/>
      </dsp:txXfrm>
    </dsp:sp>
    <dsp:sp modelId="{80011768-08F3-4473-B1B3-961B541B91E7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3B600-2CBD-422E-829A-3474289441B9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Öka pedagogisk kompetens</a:t>
          </a:r>
        </a:p>
      </dsp:txBody>
      <dsp:txXfrm>
        <a:off x="0" y="1384035"/>
        <a:ext cx="6900512" cy="1384035"/>
      </dsp:txXfrm>
    </dsp:sp>
    <dsp:sp modelId="{E4993465-6A27-4AB0-87D7-C8627A3E4232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4D06BB-EF60-4F6F-9CDC-6879DAA05F2A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• Ge </a:t>
          </a:r>
          <a:r>
            <a:rPr lang="en-US" sz="3500" kern="1200" dirty="0" err="1"/>
            <a:t>alla</a:t>
          </a:r>
          <a:r>
            <a:rPr lang="en-US" sz="3500" kern="1200" dirty="0"/>
            <a:t> </a:t>
          </a:r>
          <a:r>
            <a:rPr lang="en-US" sz="3500" kern="1200" dirty="0" err="1"/>
            <a:t>spelare</a:t>
          </a:r>
          <a:r>
            <a:rPr lang="en-US" sz="3500" kern="1200" dirty="0"/>
            <a:t> </a:t>
          </a:r>
          <a:r>
            <a:rPr lang="en-US" sz="3500" kern="1200" dirty="0" err="1"/>
            <a:t>förutsättningar</a:t>
          </a:r>
          <a:r>
            <a:rPr lang="en-US" sz="3500" kern="1200" dirty="0"/>
            <a:t> </a:t>
          </a:r>
          <a:r>
            <a:rPr lang="en-US" sz="3500" kern="1200" dirty="0" err="1"/>
            <a:t>att</a:t>
          </a:r>
          <a:r>
            <a:rPr lang="en-US" sz="3500" kern="1200" dirty="0"/>
            <a:t> </a:t>
          </a:r>
          <a:r>
            <a:rPr lang="en-US" sz="3500" kern="1200" dirty="0" err="1"/>
            <a:t>utvecklas</a:t>
          </a:r>
          <a:r>
            <a:rPr lang="en-US" sz="3500" kern="1200" dirty="0"/>
            <a:t>, </a:t>
          </a:r>
          <a:r>
            <a:rPr lang="en-US" sz="3500" kern="1200" dirty="0" err="1"/>
            <a:t>oavsett</a:t>
          </a:r>
          <a:r>
            <a:rPr lang="en-US" sz="3500" kern="1200" dirty="0"/>
            <a:t> </a:t>
          </a:r>
          <a:r>
            <a:rPr lang="en-US" sz="3500" kern="1200" dirty="0" err="1"/>
            <a:t>nivå</a:t>
          </a:r>
          <a:endParaRPr lang="en-US" sz="3500" kern="1200" dirty="0"/>
        </a:p>
      </dsp:txBody>
      <dsp:txXfrm>
        <a:off x="0" y="2768070"/>
        <a:ext cx="6900512" cy="1384035"/>
      </dsp:txXfrm>
    </dsp:sp>
    <dsp:sp modelId="{917E88D9-B1AB-407F-985B-452A5630C1F9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3D-2FEB-481D-A2BA-96E522D4BDCE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• </a:t>
          </a:r>
          <a:r>
            <a:rPr lang="en-US" sz="3500" kern="1200" dirty="0" err="1"/>
            <a:t>Stärka</a:t>
          </a:r>
          <a:r>
            <a:rPr lang="en-US" sz="3500" kern="1200" dirty="0"/>
            <a:t> </a:t>
          </a:r>
          <a:r>
            <a:rPr lang="en-US" sz="3500" kern="1200" dirty="0" err="1"/>
            <a:t>kontinuitet</a:t>
          </a:r>
          <a:r>
            <a:rPr lang="en-US" sz="3500" kern="1200" dirty="0"/>
            <a:t> i </a:t>
          </a:r>
          <a:r>
            <a:rPr lang="en-US" sz="3500" kern="1200" dirty="0" err="1"/>
            <a:t>spelarutveckling</a:t>
          </a:r>
          <a:endParaRPr lang="en-US" sz="3500" kern="1200" dirty="0"/>
        </a:p>
      </dsp:txBody>
      <dsp:txXfrm>
        <a:off x="0" y="4152105"/>
        <a:ext cx="6900512" cy="13840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DD042-0DAF-4CF7-B19F-7DE9922A3EC6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48EDA-5C3D-4B20-BD46-8EFE570E8411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Vi utbildar äldre spelare till ledare för de yngre</a:t>
          </a:r>
        </a:p>
      </dsp:txBody>
      <dsp:txXfrm>
        <a:off x="0" y="0"/>
        <a:ext cx="6900512" cy="1384035"/>
      </dsp:txXfrm>
    </dsp:sp>
    <dsp:sp modelId="{449B856C-803E-49B3-BB8E-128D85C2DF07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830E1-969B-4A8D-81A9-2F6F962CC0CE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Skapar förebilder inom klubben</a:t>
          </a:r>
        </a:p>
      </dsp:txBody>
      <dsp:txXfrm>
        <a:off x="0" y="1384035"/>
        <a:ext cx="6900512" cy="1384035"/>
      </dsp:txXfrm>
    </dsp:sp>
    <dsp:sp modelId="{10242C57-A458-4BA1-A8C2-D2884060D0EA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B94961-891E-4875-B77B-5A58E5656451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Stärker ansvarstagande och gemenskap</a:t>
          </a:r>
        </a:p>
      </dsp:txBody>
      <dsp:txXfrm>
        <a:off x="0" y="2768070"/>
        <a:ext cx="6900512" cy="1384035"/>
      </dsp:txXfrm>
    </dsp:sp>
    <dsp:sp modelId="{844A7C9C-11A5-44F9-9EAF-40EAFACB9F5E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DC6863-ECEF-4EA8-A214-02E9CDD46C0F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l" defTabSz="1555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• Bygger en starkare föreningskultur</a:t>
          </a:r>
        </a:p>
      </dsp:txBody>
      <dsp:txXfrm>
        <a:off x="0" y="4152105"/>
        <a:ext cx="6900512" cy="138403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38505-502D-4A3C-A7DF-6975B2A3A358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C30846-2C99-4C95-865E-6AE4C28CDAE4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Aktivt arbete för att starta lag i varje åldersklass</a:t>
          </a:r>
        </a:p>
      </dsp:txBody>
      <dsp:txXfrm>
        <a:off x="0" y="2703"/>
        <a:ext cx="6900512" cy="1843578"/>
      </dsp:txXfrm>
    </dsp:sp>
    <dsp:sp modelId="{EC26D442-ECA7-4C2D-93FD-7F4A7B1082A2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7BDF4C-E809-4E3A-8C52-1615A7976D06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Närvaro i skolor och lokalsamhället</a:t>
          </a:r>
        </a:p>
      </dsp:txBody>
      <dsp:txXfrm>
        <a:off x="0" y="1846281"/>
        <a:ext cx="6900512" cy="1843578"/>
      </dsp:txXfrm>
    </dsp:sp>
    <dsp:sp modelId="{4555FE6C-2711-4ACF-841E-AC0428494921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C2ED25-F7B6-4554-9E3A-ED3FC2E41CC8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Tillgänglig handboll för alla – från bollskola till juniorer</a:t>
          </a:r>
        </a:p>
      </dsp:txBody>
      <dsp:txXfrm>
        <a:off x="0" y="3689859"/>
        <a:ext cx="6900512" cy="18435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D0C1A-447A-43C4-8BED-639752766662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27B27-EB43-418C-A918-566463094A39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Vi bygger relationer mellan ledare, föräldrar och spelare</a:t>
          </a:r>
        </a:p>
      </dsp:txBody>
      <dsp:txXfrm>
        <a:off x="0" y="2703"/>
        <a:ext cx="6900512" cy="1843578"/>
      </dsp:txXfrm>
    </dsp:sp>
    <dsp:sp modelId="{0EEE8BA2-9905-413B-B817-567598F1B25B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CA8F23-4C40-4C37-AA71-675BBA9B3972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Gemensamma aktiviteter och mötesplatser</a:t>
          </a:r>
        </a:p>
      </dsp:txBody>
      <dsp:txXfrm>
        <a:off x="0" y="1846281"/>
        <a:ext cx="6900512" cy="1843578"/>
      </dsp:txXfrm>
    </dsp:sp>
    <dsp:sp modelId="{85D1D37E-D43A-466C-B547-306372EC0C9F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BBE83-07B4-4EB3-9876-3622B86D80B0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Alla är viktiga – tillsammans gör vi skillnad</a:t>
          </a:r>
        </a:p>
      </dsp:txBody>
      <dsp:txXfrm>
        <a:off x="0" y="3689859"/>
        <a:ext cx="6900512" cy="184357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9107E-18AC-49DD-A448-8EA02656F488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EC383-0F27-493F-8365-431529D50D02}">
      <dsp:nvSpPr>
        <dsp:cNvPr id="0" name=""/>
        <dsp:cNvSpPr/>
      </dsp:nvSpPr>
      <dsp:spPr>
        <a:xfrm>
          <a:off x="0" y="2703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Vi arbetar aktivt med värdegrund och tydliga riktlinjer</a:t>
          </a:r>
        </a:p>
      </dsp:txBody>
      <dsp:txXfrm>
        <a:off x="0" y="2703"/>
        <a:ext cx="6900512" cy="1843578"/>
      </dsp:txXfrm>
    </dsp:sp>
    <dsp:sp modelId="{20F8EF47-69FD-4E67-A43A-9DA4DBF14144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163DCC-36CA-49F3-B05B-BCD8805AD507}">
      <dsp:nvSpPr>
        <dsp:cNvPr id="0" name=""/>
        <dsp:cNvSpPr/>
      </dsp:nvSpPr>
      <dsp:spPr>
        <a:xfrm>
          <a:off x="0" y="1846281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Alla barn ska känna sig sedda, trygga och välkomna</a:t>
          </a:r>
        </a:p>
      </dsp:txBody>
      <dsp:txXfrm>
        <a:off x="0" y="1846281"/>
        <a:ext cx="6900512" cy="1843578"/>
      </dsp:txXfrm>
    </dsp:sp>
    <dsp:sp modelId="{39788889-67CF-41C0-90D9-39462BFEAF32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54126-CD20-41E8-8C0F-9BF8A3C4878C}">
      <dsp:nvSpPr>
        <dsp:cNvPr id="0" name=""/>
        <dsp:cNvSpPr/>
      </dsp:nvSpPr>
      <dsp:spPr>
        <a:xfrm>
          <a:off x="0" y="3689859"/>
          <a:ext cx="6900512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Samarbete med föräldrar och skola för barnens bästa</a:t>
          </a:r>
        </a:p>
      </dsp:txBody>
      <dsp:txXfrm>
        <a:off x="0" y="3689859"/>
        <a:ext cx="6900512" cy="18435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BA06E-BA17-449C-9223-50BE4408286C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0497B-E7A2-47D2-8DC4-9D48092D376D}">
      <dsp:nvSpPr>
        <dsp:cNvPr id="0" name=""/>
        <dsp:cNvSpPr/>
      </dsp:nvSpPr>
      <dsp:spPr>
        <a:xfrm>
          <a:off x="0" y="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• Inkludering i praktiken – oavsett kön, bakgrund eller nivå</a:t>
          </a:r>
        </a:p>
      </dsp:txBody>
      <dsp:txXfrm>
        <a:off x="0" y="0"/>
        <a:ext cx="6900512" cy="2768070"/>
      </dsp:txXfrm>
    </dsp:sp>
    <dsp:sp modelId="{3CBF8BCB-425F-44CF-9E3B-21E62284B03D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208ABF-5996-4630-858E-43FD7CFCD4B8}">
      <dsp:nvSpPr>
        <dsp:cNvPr id="0" name=""/>
        <dsp:cNvSpPr/>
      </dsp:nvSpPr>
      <dsp:spPr>
        <a:xfrm>
          <a:off x="0" y="2768070"/>
          <a:ext cx="6900512" cy="2768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• Gemenskap, respekt och glädje i fokus</a:t>
          </a:r>
        </a:p>
      </dsp:txBody>
      <dsp:txXfrm>
        <a:off x="0" y="2768070"/>
        <a:ext cx="6900512" cy="2768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DD3C15-5354-8695-CCCC-2CE9A34FA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2EBD720-65D5-A314-6DB9-7A2C7C4B0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BFAD42-97B6-0555-7F0A-E476FD4B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CECCFA4-C731-2AB7-D290-929B66C9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4720B8-5837-0244-4745-9DBA2A08D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923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E0D3DC-E798-9046-D986-AC5EC7035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7521247-1F65-FF39-4A80-8EDAF7607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5241CA-FE2C-F1BD-82DF-D91DF6E0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566880-580B-54A6-3BD5-5FB3A66C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95454E-35C8-B05A-AB70-B8D616D5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6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BF45583-0624-2DA8-8EB0-22F8794AB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DFCBA92-0AEC-7947-F407-86ED2D1AD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40C321-A5BB-FD38-74AE-317233A05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2004A91-98B0-269A-0179-180A3ED72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86EB92-48B6-4978-AD8F-E09ACB94F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417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737E17-0BB0-B8EE-A9C2-AB5E0EFCE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4374F8-FD51-B274-7F93-B27F4A062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693D24-1EF5-DDE2-FF14-D8BFD050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C954AD-3A3E-6C35-4B4C-EFCC9D1D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C3AC35-1918-7FAE-6BD1-F3589C0A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309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AF9AD7-4C3C-4FCE-E8A4-32783B8CA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F5B8993-4B1F-73C4-7C70-BB2327E94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680909-325E-B891-91D1-1D3D078EE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13C782-2FC3-E4F7-9C94-014E49F97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3530DA-E5EF-209B-07E3-44E66CB6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848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9F2D33-EE6E-8FD0-6840-B345A9AFA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468687-A1E5-7175-9FEC-BA9DA8B28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E92AD15-285D-E580-423C-0A1EB654F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3A5EE00-214B-A8CF-4A3F-0ED5F6CC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CF5D43C-089F-4C1B-E808-E3C0BE72A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ED9877-26A6-A857-6BE4-9AE0F9E68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179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DDC45B-9B70-8B88-C106-DC6554292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E3F4C9-804D-A161-425E-C27C02475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5EC9754-27CB-0355-E668-A4D15785F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2EAD41-BE50-BA5E-CD4D-194DA4806A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5A0152A-EE3E-CA55-82F3-899C69E11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98055E3-BA07-8F56-2D7C-F97016F2B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3F285B3-66B8-53D3-A63E-F7C55C500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EAE501F-D21D-4C88-28B2-23267193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6731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04EC2-B9D6-3CFD-2650-86C44649F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69B05EE-A631-5DFD-EB2D-B4D467FE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D59E557-ECE0-3C55-8087-021E5372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B9BF2B5-4CB9-D66E-A690-205729D7B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07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86EAB82-B825-8AD4-978E-3B6D92F8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D384196-B8E0-B3F1-E006-644D53357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25BE8B3-567E-8CEE-BC8C-C252940A5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750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DEAD3-A01A-A5A4-1759-858EEBF65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F621CE-C775-F89D-8A8A-246F6A84F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6F3185E-0B05-F9D1-3A02-5EDC17BEB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FF1634A-7679-E343-D4A4-59DAB37F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7DBE78-4C99-9F3B-49EA-13B099D33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F1231A6-3670-AAA4-D59D-7945EBCA9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72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24CE2D-45B0-C647-7EBC-602C4815F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F8F88DD-C4FF-CF1F-8D1C-F9D99D2570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E191BA9-0C4A-6895-0CED-266A55284A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1AAE9C5-09E4-C961-741B-2A8111BE6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163F3A-A7FB-A7FC-6D67-39B4FAD32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FF0AC57-FA52-AFB2-46B8-FDE8A7B1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59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B978D28-8EA2-028B-0E9E-28D79E0D5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1610643-650D-CE49-FFDA-B63D13E89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51ECAA-2008-80B0-0155-0986FF64E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F77B01-CC7F-4BE2-81D6-219C9B6AE032}" type="datetimeFigureOut">
              <a:rPr lang="sv-SE" smtClean="0"/>
              <a:t>2025-10-04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0624AF-0155-DD8F-1104-42E428C4D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D83EB0-649F-5F54-CA7A-6BB86EE79A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29E223-F3CE-417A-AB8A-73BB872E1F5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765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1" descr="En bild som visar text, logotyp, Teckensnitt, apelsin&#10;&#10;AI-genererat innehåll kan vara felaktigt.">
            <a:extLst>
              <a:ext uri="{FF2B5EF4-FFF2-40B4-BE49-F238E27FC236}">
                <a16:creationId xmlns:a16="http://schemas.microsoft.com/office/drawing/2014/main" id="{201521A9-0818-88AB-76E9-2DAEDDD1F8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2" r="11067" b="1"/>
          <a:stretch>
            <a:fillRect/>
          </a:stretch>
        </p:blipFill>
        <p:spPr>
          <a:xfrm>
            <a:off x="-617839" y="0"/>
            <a:ext cx="9749481" cy="6914614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327E2CD-C106-A759-B2A0-0F2BE6268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37120" y="743447"/>
            <a:ext cx="3944047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sv-SE" sz="5200" dirty="0"/>
              <a:t>Ale Handboll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417F0E5-C413-8197-268E-4E7F7119A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7120" y="4629234"/>
            <a:ext cx="4754879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sv-SE" sz="2000" b="1" dirty="0"/>
              <a:t>Den orangea vägen</a:t>
            </a:r>
          </a:p>
          <a:p>
            <a:pPr algn="l"/>
            <a:endParaRPr lang="sv-SE" sz="2000" b="1" dirty="0"/>
          </a:p>
          <a:p>
            <a:pPr algn="l"/>
            <a:r>
              <a:rPr lang="sv-SE" sz="2000" b="1" dirty="0"/>
              <a:t>Vår värdegrund, vår riktning, vår framtid </a:t>
            </a:r>
          </a:p>
        </p:txBody>
      </p:sp>
    </p:spTree>
    <p:extLst>
      <p:ext uri="{BB962C8B-B14F-4D97-AF65-F5344CB8AC3E}">
        <p14:creationId xmlns:p14="http://schemas.microsoft.com/office/powerpoint/2010/main" val="2142462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400"/>
              <a:t>Lag i alla årskullar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A81F2C-DE07-D7D1-1652-8EEF9B224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38959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000"/>
              <a:t>Ökad klubbkänsla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170176-F57B-40DE-736A-175B4E1608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87805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4600"/>
              <a:t>Trygga idrottsmiljöer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273773-2997-DD77-AC52-4D215A2FA8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66652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400"/>
              <a:t>En förening för alla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EEBF30-8B32-829D-7B32-BC8668D335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65011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3800"/>
              <a:t>Sammanfattning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C18CAB-98A9-EF65-5780-D2F2C08012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33859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B589B6-DFEB-520A-396C-447C8639B8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Nivåindelning och Selektering</a:t>
            </a:r>
            <a:br>
              <a:rPr lang="sv-SE" dirty="0"/>
            </a:br>
            <a:endParaRPr lang="sv-SE" dirty="0"/>
          </a:p>
        </p:txBody>
      </p:sp>
      <p:sp>
        <p:nvSpPr>
          <p:cNvPr id="4" name="Underrubrik 3">
            <a:extLst>
              <a:ext uri="{FF2B5EF4-FFF2-40B4-BE49-F238E27FC236}">
                <a16:creationId xmlns:a16="http://schemas.microsoft.com/office/drawing/2014/main" id="{70BB3EE7-5C37-83B1-6315-D7ECEBF565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3500" dirty="0"/>
              <a:t>Vad är skillnaden?</a:t>
            </a:r>
          </a:p>
        </p:txBody>
      </p:sp>
    </p:spTree>
    <p:extLst>
      <p:ext uri="{BB962C8B-B14F-4D97-AF65-F5344CB8AC3E}">
        <p14:creationId xmlns:p14="http://schemas.microsoft.com/office/powerpoint/2010/main" val="452780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D4726-311C-0B8B-BE63-1A20F25C5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1D4824-B45A-672D-911A-22ECD7A81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75681"/>
            <a:ext cx="10515600" cy="841073"/>
          </a:xfrm>
        </p:spPr>
        <p:txBody>
          <a:bodyPr>
            <a:normAutofit/>
          </a:bodyPr>
          <a:lstStyle/>
          <a:p>
            <a:r>
              <a:rPr lang="sv-SE" sz="5400" dirty="0"/>
              <a:t>Nivåindelningar </a:t>
            </a:r>
            <a:r>
              <a:rPr lang="sv-SE" sz="3300" b="1" dirty="0"/>
              <a:t>– för att alla ska få utvecklas</a:t>
            </a:r>
            <a:endParaRPr lang="sv-SE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11ADA8-F49A-86D9-DB6D-5809A363B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20" y="1794294"/>
            <a:ext cx="11326483" cy="49880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v-SE" sz="2200" b="1" dirty="0"/>
          </a:p>
          <a:p>
            <a:pPr marL="0" indent="0">
              <a:buNone/>
            </a:pPr>
            <a:r>
              <a:rPr lang="sv-SE" sz="2200" b="1" dirty="0"/>
              <a:t>Det innebär att:</a:t>
            </a:r>
            <a:endParaRPr lang="sv-SE" sz="22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Träningar ibland delas upp utifrån spelarnas erfarenhet eller behov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Matcher i seriespel kan spelas med olika lag eller uppställningar för att ge rätt utmaning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Alla får chansen att lyckas, misslyckas och växa – i en miljö som passar just dem</a:t>
            </a:r>
          </a:p>
          <a:p>
            <a:pPr marL="0" indent="0">
              <a:buNone/>
            </a:pPr>
            <a:r>
              <a:rPr lang="sv-SE" sz="2200" b="1" dirty="0"/>
              <a:t>Nivåanpassning handlar inte om elitsatsning – det handlar om att ge rätt utmaning till rätt spelare vid rätt tillfälle.</a:t>
            </a:r>
            <a:endParaRPr lang="sv-SE" sz="2200" dirty="0"/>
          </a:p>
          <a:p>
            <a:pPr marL="0" indent="0">
              <a:buNone/>
            </a:pPr>
            <a:r>
              <a:rPr lang="sv-SE" sz="2200" dirty="0"/>
              <a:t>Vi tror att det skapar: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Mer glädje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Mer spelutveckling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Fler som vill fortsätta längre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C69310DB-4DE2-B0AC-E17B-E10A790FDD68}"/>
              </a:ext>
            </a:extLst>
          </p:cNvPr>
          <p:cNvSpPr txBox="1">
            <a:spLocks/>
          </p:cNvSpPr>
          <p:nvPr/>
        </p:nvSpPr>
        <p:spPr>
          <a:xfrm>
            <a:off x="836676" y="7201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5400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973AD3C9-8665-C88D-A71D-9F13F6CD5D66}"/>
              </a:ext>
            </a:extLst>
          </p:cNvPr>
          <p:cNvSpPr txBox="1">
            <a:spLocks/>
          </p:cNvSpPr>
          <p:nvPr/>
        </p:nvSpPr>
        <p:spPr>
          <a:xfrm>
            <a:off x="223519" y="468731"/>
            <a:ext cx="11818955" cy="1653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100" dirty="0"/>
              <a:t>I Ale Handboll vill vi att varje spelare ska få </a:t>
            </a:r>
            <a:r>
              <a:rPr lang="sv-SE" sz="2100" b="1" dirty="0"/>
              <a:t>utvecklas i sin egen takt</a:t>
            </a:r>
            <a:r>
              <a:rPr lang="sv-SE" sz="2100" dirty="0"/>
              <a:t> – känna både trygghet och utmaning. Därför arbetar vi med </a:t>
            </a:r>
            <a:r>
              <a:rPr lang="sv-SE" sz="2100" b="1" dirty="0"/>
              <a:t>nivåindelning</a:t>
            </a:r>
            <a:r>
              <a:rPr lang="sv-SE" sz="2100" dirty="0"/>
              <a:t> i både träning och matchspel, särskilt i åldrar där det gynnar lärandet.</a:t>
            </a:r>
          </a:p>
        </p:txBody>
      </p:sp>
    </p:spTree>
    <p:extLst>
      <p:ext uri="{BB962C8B-B14F-4D97-AF65-F5344CB8AC3E}">
        <p14:creationId xmlns:p14="http://schemas.microsoft.com/office/powerpoint/2010/main" val="2489808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63157-D40F-FF02-2C57-EB0CFE375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552B2C-FF89-4E55-15DD-463037661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75681"/>
            <a:ext cx="10515600" cy="841073"/>
          </a:xfrm>
        </p:spPr>
        <p:txBody>
          <a:bodyPr>
            <a:normAutofit/>
          </a:bodyPr>
          <a:lstStyle/>
          <a:p>
            <a:r>
              <a:rPr lang="sv-SE" sz="5400" dirty="0"/>
              <a:t>Selektering-</a:t>
            </a:r>
            <a:r>
              <a:rPr lang="sv-SE" sz="5400" b="1" dirty="0"/>
              <a:t> </a:t>
            </a:r>
            <a:r>
              <a:rPr lang="sv-SE" sz="3300" b="1" dirty="0"/>
              <a:t>vad är selektering och toppning?</a:t>
            </a:r>
            <a:endParaRPr lang="sv-SE" sz="3300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E4A5378D-6ECB-568B-A16A-A5A25834CA69}"/>
              </a:ext>
            </a:extLst>
          </p:cNvPr>
          <p:cNvSpPr txBox="1">
            <a:spLocks/>
          </p:cNvSpPr>
          <p:nvPr/>
        </p:nvSpPr>
        <p:spPr>
          <a:xfrm>
            <a:off x="836676" y="7201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5400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D8ECC7B8-2284-5064-DD76-4EB6698AEAB7}"/>
              </a:ext>
            </a:extLst>
          </p:cNvPr>
          <p:cNvSpPr txBox="1">
            <a:spLocks/>
          </p:cNvSpPr>
          <p:nvPr/>
        </p:nvSpPr>
        <p:spPr>
          <a:xfrm>
            <a:off x="86497" y="962418"/>
            <a:ext cx="11961341" cy="5175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2400" b="1" dirty="0">
              <a:latin typeface="Aptos (Brödtext)"/>
            </a:endParaRPr>
          </a:p>
          <a:p>
            <a:r>
              <a:rPr lang="sv-SE" sz="2400" b="1" dirty="0">
                <a:latin typeface="Aptos (Brödtext)"/>
              </a:rPr>
              <a:t>Selektering:</a:t>
            </a:r>
            <a:br>
              <a:rPr lang="sv-SE" sz="2400" dirty="0">
                <a:latin typeface="Aptos (Brödtext)"/>
              </a:rPr>
            </a:br>
            <a:r>
              <a:rPr lang="sv-SE" sz="2400" dirty="0">
                <a:latin typeface="Aptos (Brödtext)"/>
              </a:rPr>
              <a:t>Att välja ut det för tillfället bästa barnen till träningar, matcher, cuper etc.</a:t>
            </a:r>
          </a:p>
          <a:p>
            <a:endParaRPr lang="sv-SE" sz="2400" b="1" dirty="0">
              <a:latin typeface="Aptos (Brödtext)"/>
            </a:endParaRPr>
          </a:p>
          <a:p>
            <a:r>
              <a:rPr lang="sv-SE" sz="2400" b="1" dirty="0">
                <a:latin typeface="Aptos (Brödtext)"/>
              </a:rPr>
              <a:t>Toppning </a:t>
            </a:r>
            <a:r>
              <a:rPr lang="sv-SE" sz="2400" i="1" dirty="0">
                <a:latin typeface="Aptos (Brödtext)"/>
              </a:rPr>
              <a:t>(en form av selektering):</a:t>
            </a:r>
            <a:br>
              <a:rPr lang="sv-SE" sz="2400" dirty="0">
                <a:latin typeface="Aptos (Brödtext)"/>
              </a:rPr>
            </a:br>
            <a:r>
              <a:rPr lang="sv-SE" sz="2400" dirty="0">
                <a:latin typeface="Aptos (Brödtext)"/>
              </a:rPr>
              <a:t>Att ge de bästa spelarna mer speltid eller mer attraktiva positioner i syfte att vinna.</a:t>
            </a:r>
          </a:p>
          <a:p>
            <a:endParaRPr lang="sv-SE" sz="2400" b="1" dirty="0"/>
          </a:p>
          <a:p>
            <a:pPr algn="ctr"/>
            <a:r>
              <a:rPr lang="sv-SE" sz="2400" b="1" u="sng" dirty="0"/>
              <a:t>Selektering och toppning ska inte förekomma före 13 års ålder (</a:t>
            </a:r>
            <a:r>
              <a:rPr lang="sv-SE" sz="2400" b="1" i="1" u="sng" dirty="0"/>
              <a:t>Riksidrottsförbundet)</a:t>
            </a:r>
            <a:endParaRPr lang="sv-SE" sz="2400" u="sng" dirty="0">
              <a:latin typeface="Aptos (Brödtext)"/>
            </a:endParaRPr>
          </a:p>
          <a:p>
            <a:pPr algn="ctr"/>
            <a:r>
              <a:rPr lang="sv-SE" sz="2100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7140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D0B35-52D4-A4D5-25AB-26A62162C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9DA9D0-E3B3-1F51-4DA7-C458BCFD5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112923"/>
            <a:ext cx="10049627" cy="1122753"/>
          </a:xfrm>
        </p:spPr>
        <p:txBody>
          <a:bodyPr>
            <a:normAutofit fontScale="90000"/>
          </a:bodyPr>
          <a:lstStyle/>
          <a:p>
            <a:br>
              <a:rPr lang="sv-SE" sz="6600" dirty="0"/>
            </a:br>
            <a:r>
              <a:rPr lang="sv-SE" sz="6600" dirty="0"/>
              <a:t>Selektering-</a:t>
            </a:r>
            <a:r>
              <a:rPr lang="sv-SE" sz="8000" b="1" dirty="0"/>
              <a:t> </a:t>
            </a:r>
            <a:r>
              <a:rPr lang="sv-SE" sz="3700" b="1" dirty="0"/>
              <a:t>vad är selektering och toppning?</a:t>
            </a:r>
            <a:br>
              <a:rPr lang="sv-SE" sz="3700" dirty="0"/>
            </a:br>
            <a:endParaRPr lang="sv-SE" sz="37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8AB6F4-2243-38AA-E4BD-309DD7422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527" y="1322174"/>
            <a:ext cx="11867676" cy="5422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2100" dirty="0"/>
              <a:t>Varför undvika selektering och toppning?</a:t>
            </a:r>
          </a:p>
          <a:p>
            <a:pPr lvl="0"/>
            <a:r>
              <a:rPr lang="sv-SE" sz="2100" dirty="0"/>
              <a:t>Skapar ett prestationsfokus istället för rörelseglädje</a:t>
            </a:r>
          </a:p>
          <a:p>
            <a:pPr lvl="0"/>
            <a:r>
              <a:rPr lang="sv-SE" sz="2100" dirty="0"/>
              <a:t>Risk för att barn mår dåligt – både utvalda och bortvalda</a:t>
            </a:r>
          </a:p>
          <a:p>
            <a:pPr lvl="0"/>
            <a:r>
              <a:rPr lang="sv-SE" sz="2100" dirty="0"/>
              <a:t>Ökad risk för att barn slutar idrotta </a:t>
            </a:r>
          </a:p>
          <a:p>
            <a:pPr lvl="0"/>
            <a:r>
              <a:rPr lang="sv-SE" sz="2100" dirty="0"/>
              <a:t>Mognad likställs med talang = Gynnar barn som är tidigt utvecklade</a:t>
            </a:r>
          </a:p>
          <a:p>
            <a:pPr lvl="0"/>
            <a:r>
              <a:rPr lang="sv-SE" sz="2100" dirty="0"/>
              <a:t>Barn födda sent på året diskrimineras</a:t>
            </a:r>
          </a:p>
          <a:p>
            <a:r>
              <a:rPr lang="sv-SE" sz="2100" dirty="0"/>
              <a:t>Studier visar att det Inte finns något samband mellan duktig 10-åring och framtida elitidrottare</a:t>
            </a:r>
          </a:p>
          <a:p>
            <a:r>
              <a:rPr lang="sv-SE" sz="2100" b="1" dirty="0">
                <a:latin typeface="Aptos (Brödtext)"/>
              </a:rPr>
              <a:t>Sammanfattning</a:t>
            </a:r>
            <a:endParaRPr lang="sv-SE" sz="2100" dirty="0">
              <a:latin typeface="Aptos (Brödtext)"/>
            </a:endParaRPr>
          </a:p>
          <a:p>
            <a:r>
              <a:rPr lang="sv-SE" sz="2100" dirty="0">
                <a:latin typeface="Aptos (Brödtext)"/>
              </a:rPr>
              <a:t>✅ Alla barn ska få samma möjligheter</a:t>
            </a:r>
            <a:br>
              <a:rPr lang="sv-SE" sz="2100" dirty="0">
                <a:latin typeface="Aptos (Brödtext)"/>
              </a:rPr>
            </a:br>
            <a:r>
              <a:rPr lang="sv-SE" sz="2100" dirty="0">
                <a:latin typeface="Aptos (Brödtext)"/>
              </a:rPr>
              <a:t>✅ Fokus på utveckling, glädje och gemenskap</a:t>
            </a:r>
            <a:br>
              <a:rPr lang="sv-SE" sz="2100" dirty="0">
                <a:latin typeface="Aptos (Brödtext)"/>
              </a:rPr>
            </a:br>
            <a:r>
              <a:rPr lang="sv-SE" sz="2100" dirty="0">
                <a:latin typeface="Aptos (Brödtext)"/>
              </a:rPr>
              <a:t>✅ Slopa toppning – satsa på inkludering</a:t>
            </a:r>
            <a:br>
              <a:rPr lang="sv-SE" sz="2100" dirty="0">
                <a:latin typeface="Aptos (Brödtext)"/>
              </a:rPr>
            </a:br>
            <a:r>
              <a:rPr lang="sv-SE" sz="2100" dirty="0">
                <a:latin typeface="Aptos (Brödtext)"/>
              </a:rPr>
              <a:t>💡 Ett barns idrottsresa är individuell – låt den få ta tid!</a:t>
            </a:r>
          </a:p>
          <a:p>
            <a:r>
              <a:rPr lang="sv-SE" sz="2100" b="1" dirty="0">
                <a:latin typeface="Aptos (Brödtext)"/>
              </a:rPr>
              <a:t>Målet är att få så många som möjligt att idrotta – så länge som möjligt med fokus på glädje, utveckling och inkludering</a:t>
            </a:r>
          </a:p>
          <a:p>
            <a:endParaRPr lang="sv-SE" sz="2100" dirty="0">
              <a:latin typeface="Aptos (Brödtext)"/>
            </a:endParaRPr>
          </a:p>
          <a:p>
            <a:pPr marL="0" indent="0">
              <a:buNone/>
            </a:pPr>
            <a:endParaRPr lang="sv-SE" sz="2100" b="1" dirty="0">
              <a:latin typeface="Aptos (Brödtext)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AF1109B6-AA70-3AFF-4B07-ED1405BC4DEC}"/>
              </a:ext>
            </a:extLst>
          </p:cNvPr>
          <p:cNvSpPr txBox="1">
            <a:spLocks/>
          </p:cNvSpPr>
          <p:nvPr/>
        </p:nvSpPr>
        <p:spPr>
          <a:xfrm>
            <a:off x="836676" y="72017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sz="5400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381A2638-BCC9-644B-A370-36FEC73C98E9}"/>
              </a:ext>
            </a:extLst>
          </p:cNvPr>
          <p:cNvSpPr txBox="1">
            <a:spLocks/>
          </p:cNvSpPr>
          <p:nvPr/>
        </p:nvSpPr>
        <p:spPr>
          <a:xfrm>
            <a:off x="223519" y="468731"/>
            <a:ext cx="11818955" cy="1653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4456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8C4F21-73B9-1232-BE95-D391DD5EA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97" y="365124"/>
            <a:ext cx="11930798" cy="6319881"/>
          </a:xfrm>
        </p:spPr>
        <p:txBody>
          <a:bodyPr>
            <a:normAutofit/>
          </a:bodyPr>
          <a:lstStyle/>
          <a:p>
            <a:pPr algn="ctr"/>
            <a:r>
              <a:rPr lang="sv-SE" b="1" i="1" dirty="0"/>
              <a:t>Skillnaden mellan selektering och nivåindelning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sz="3300" i="1" dirty="0" err="1"/>
              <a:t>Nivåindelning</a:t>
            </a:r>
            <a:r>
              <a:rPr lang="sv-SE" sz="3300" i="1" dirty="0"/>
              <a:t> innebär att dela in grupper eller lag utifrån färdighetsnivå. </a:t>
            </a:r>
            <a:br>
              <a:rPr lang="sv-SE" sz="3300" i="1" dirty="0"/>
            </a:br>
            <a:r>
              <a:rPr lang="sv-SE" sz="3300" i="1" dirty="0"/>
              <a:t>Permanent nivåindelning blir i praktiken samma sak som selektering. </a:t>
            </a:r>
            <a:br>
              <a:rPr lang="sv-SE" sz="3300" i="1" dirty="0"/>
            </a:br>
            <a:r>
              <a:rPr lang="sv-SE" sz="3300" i="1" dirty="0"/>
              <a:t>Nivåanpassning innebär att dela in gruppen utifrån färdighetsnivå i olika övningar eller moment.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9251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CC97722-BBA5-84A9-AF2F-59A882ECC9F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D9A331B-775C-FC62-5A2E-80DCEF952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" y="0"/>
            <a:ext cx="11805920" cy="1910079"/>
          </a:xfrm>
        </p:spPr>
        <p:txBody>
          <a:bodyPr>
            <a:normAutofit/>
          </a:bodyPr>
          <a:lstStyle/>
          <a:p>
            <a:pPr algn="ctr"/>
            <a:r>
              <a:rPr lang="sv-SE" sz="3700" dirty="0"/>
              <a:t>Idrottens betydelse för individen och samhället</a:t>
            </a:r>
            <a:br>
              <a:rPr lang="sv-SE" sz="2000" dirty="0"/>
            </a:br>
            <a:r>
              <a:rPr lang="en-US" sz="2200" dirty="0" err="1"/>
              <a:t>Idrotten</a:t>
            </a:r>
            <a:r>
              <a:rPr lang="en-US" sz="2200" dirty="0"/>
              <a:t> </a:t>
            </a:r>
            <a:r>
              <a:rPr lang="en-US" sz="2200" dirty="0" err="1"/>
              <a:t>är</a:t>
            </a:r>
            <a:r>
              <a:rPr lang="en-US" sz="2200" dirty="0"/>
              <a:t> </a:t>
            </a:r>
            <a:r>
              <a:rPr lang="en-US" sz="2200" dirty="0" err="1"/>
              <a:t>mer</a:t>
            </a:r>
            <a:r>
              <a:rPr lang="en-US" sz="2200" dirty="0"/>
              <a:t> </a:t>
            </a:r>
            <a:r>
              <a:rPr lang="en-US" sz="2200" dirty="0" err="1"/>
              <a:t>än</a:t>
            </a:r>
            <a:r>
              <a:rPr lang="en-US" sz="2200" dirty="0"/>
              <a:t> </a:t>
            </a:r>
            <a:r>
              <a:rPr lang="en-US" sz="2200" dirty="0" err="1"/>
              <a:t>träning</a:t>
            </a:r>
            <a:r>
              <a:rPr lang="en-US" sz="2200" dirty="0"/>
              <a:t> </a:t>
            </a:r>
            <a:r>
              <a:rPr lang="en-US" sz="2200" dirty="0" err="1"/>
              <a:t>och</a:t>
            </a:r>
            <a:r>
              <a:rPr lang="en-US" sz="2200" dirty="0"/>
              <a:t> </a:t>
            </a:r>
            <a:r>
              <a:rPr lang="en-US" sz="2200" dirty="0" err="1"/>
              <a:t>tävling</a:t>
            </a:r>
            <a:r>
              <a:rPr lang="en-US" sz="2200" dirty="0"/>
              <a:t>. Den </a:t>
            </a:r>
            <a:r>
              <a:rPr lang="en-US" sz="2200" dirty="0" err="1"/>
              <a:t>bygger</a:t>
            </a:r>
            <a:r>
              <a:rPr lang="en-US" sz="2200" dirty="0"/>
              <a:t> </a:t>
            </a:r>
            <a:r>
              <a:rPr lang="en-US" sz="2200" dirty="0" err="1"/>
              <a:t>gemenskap</a:t>
            </a:r>
            <a:r>
              <a:rPr lang="en-US" sz="2200" dirty="0"/>
              <a:t>, </a:t>
            </a:r>
            <a:r>
              <a:rPr lang="en-US" sz="2200" dirty="0" err="1"/>
              <a:t>skapar</a:t>
            </a:r>
            <a:r>
              <a:rPr lang="en-US" sz="2200" dirty="0"/>
              <a:t> </a:t>
            </a:r>
            <a:r>
              <a:rPr lang="en-US" sz="2200" dirty="0" err="1"/>
              <a:t>trygghet</a:t>
            </a:r>
            <a:r>
              <a:rPr lang="en-US" sz="2200" dirty="0"/>
              <a:t> </a:t>
            </a:r>
            <a:r>
              <a:rPr lang="en-US" sz="2200" dirty="0" err="1"/>
              <a:t>och</a:t>
            </a:r>
            <a:r>
              <a:rPr lang="en-US" sz="2200" dirty="0"/>
              <a:t> </a:t>
            </a:r>
            <a:r>
              <a:rPr lang="en-US" sz="2200" dirty="0" err="1"/>
              <a:t>formar</a:t>
            </a:r>
            <a:r>
              <a:rPr lang="en-US" sz="2200" dirty="0"/>
              <a:t> </a:t>
            </a:r>
            <a:r>
              <a:rPr lang="en-US" sz="2200" dirty="0" err="1"/>
              <a:t>människor</a:t>
            </a:r>
            <a:r>
              <a:rPr lang="en-US" sz="2200" dirty="0"/>
              <a:t>. I Ale </a:t>
            </a:r>
            <a:r>
              <a:rPr lang="en-US" sz="2200" dirty="0" err="1"/>
              <a:t>Handboll</a:t>
            </a:r>
            <a:r>
              <a:rPr lang="en-US" sz="2200" dirty="0"/>
              <a:t> ser vi </a:t>
            </a:r>
            <a:r>
              <a:rPr lang="en-US" sz="2200" dirty="0" err="1"/>
              <a:t>varje</a:t>
            </a:r>
            <a:r>
              <a:rPr lang="en-US" sz="2200" dirty="0"/>
              <a:t> </a:t>
            </a:r>
            <a:r>
              <a:rPr lang="en-US" sz="2200" dirty="0" err="1"/>
              <a:t>träningstillfälle</a:t>
            </a:r>
            <a:r>
              <a:rPr lang="en-US" sz="2200" dirty="0"/>
              <a:t> </a:t>
            </a:r>
            <a:r>
              <a:rPr lang="en-US" sz="2200" dirty="0" err="1"/>
              <a:t>som</a:t>
            </a:r>
            <a:r>
              <a:rPr lang="en-US" sz="2200" dirty="0"/>
              <a:t>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chans</a:t>
            </a:r>
            <a:r>
              <a:rPr lang="en-US" sz="2200" dirty="0"/>
              <a:t> </a:t>
            </a:r>
            <a:r>
              <a:rPr lang="en-US" sz="2200" dirty="0" err="1"/>
              <a:t>att</a:t>
            </a:r>
            <a:r>
              <a:rPr lang="en-US" sz="2200" dirty="0"/>
              <a:t>:</a:t>
            </a:r>
            <a:br>
              <a:rPr lang="en-US" sz="2000" dirty="0"/>
            </a:br>
            <a:endParaRPr lang="sv-SE" sz="2000" dirty="0"/>
          </a:p>
        </p:txBody>
      </p:sp>
      <p:graphicFrame>
        <p:nvGraphicFramePr>
          <p:cNvPr id="22" name="Platshållare för innehåll 2">
            <a:extLst>
              <a:ext uri="{FF2B5EF4-FFF2-40B4-BE49-F238E27FC236}">
                <a16:creationId xmlns:a16="http://schemas.microsoft.com/office/drawing/2014/main" id="{85529567-F93D-4F5E-1149-717B642303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024120"/>
              </p:ext>
            </p:extLst>
          </p:nvPr>
        </p:nvGraphicFramePr>
        <p:xfrm>
          <a:off x="172720" y="1423358"/>
          <a:ext cx="11846560" cy="5270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4247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CC97722-BBA5-84A9-AF2F-59A882ECC9F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5730"/>
          <a:stretch>
            <a:fillRect/>
          </a:stretch>
        </p:blipFill>
        <p:spPr>
          <a:xfrm>
            <a:off x="20" y="172721"/>
            <a:ext cx="12191980" cy="699086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64081919-8270-E2EA-5C4A-C253FE0503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2516"/>
              </p:ext>
            </p:extLst>
          </p:nvPr>
        </p:nvGraphicFramePr>
        <p:xfrm>
          <a:off x="213360" y="1503680"/>
          <a:ext cx="118364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ubrik 1">
            <a:extLst>
              <a:ext uri="{FF2B5EF4-FFF2-40B4-BE49-F238E27FC236}">
                <a16:creationId xmlns:a16="http://schemas.microsoft.com/office/drawing/2014/main" id="{1F28FB24-84BD-280B-E609-9DBBA16EFB1E}"/>
              </a:ext>
            </a:extLst>
          </p:cNvPr>
          <p:cNvSpPr txBox="1">
            <a:spLocks/>
          </p:cNvSpPr>
          <p:nvPr/>
        </p:nvSpPr>
        <p:spPr>
          <a:xfrm>
            <a:off x="289560" y="447040"/>
            <a:ext cx="116128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dirty="0"/>
              <a:t>Vad är föreningsliv?</a:t>
            </a:r>
          </a:p>
          <a:p>
            <a:pPr algn="ctr"/>
            <a:r>
              <a:rPr lang="en-US" sz="3200" dirty="0" err="1"/>
              <a:t>Föreningslivet</a:t>
            </a:r>
            <a:r>
              <a:rPr lang="en-US" sz="3200" dirty="0"/>
              <a:t> </a:t>
            </a:r>
            <a:r>
              <a:rPr lang="en-US" sz="3200" dirty="0" err="1"/>
              <a:t>är</a:t>
            </a:r>
            <a:r>
              <a:rPr lang="en-US" sz="3200" dirty="0"/>
              <a:t> </a:t>
            </a:r>
            <a:r>
              <a:rPr lang="en-US" sz="3200" dirty="0" err="1"/>
              <a:t>hjärtat</a:t>
            </a:r>
            <a:r>
              <a:rPr lang="en-US" sz="3200" dirty="0"/>
              <a:t> i Ale </a:t>
            </a:r>
            <a:r>
              <a:rPr lang="en-US" sz="3200" dirty="0" err="1"/>
              <a:t>Handboll</a:t>
            </a:r>
            <a:r>
              <a:rPr lang="en-US" sz="3200" dirty="0"/>
              <a:t> – det </a:t>
            </a:r>
            <a:r>
              <a:rPr lang="en-US" sz="3200" dirty="0" err="1"/>
              <a:t>som</a:t>
            </a:r>
            <a:r>
              <a:rPr lang="en-US" sz="3200" dirty="0"/>
              <a:t> </a:t>
            </a:r>
            <a:r>
              <a:rPr lang="en-US" sz="3200" dirty="0" err="1"/>
              <a:t>gör</a:t>
            </a:r>
            <a:r>
              <a:rPr lang="en-US" sz="3200" dirty="0"/>
              <a:t> </a:t>
            </a:r>
            <a:r>
              <a:rPr lang="en-US" sz="3200" dirty="0" err="1"/>
              <a:t>att</a:t>
            </a:r>
            <a:r>
              <a:rPr lang="en-US" sz="3200" dirty="0"/>
              <a:t> </a:t>
            </a:r>
            <a:r>
              <a:rPr lang="en-US" sz="3200" dirty="0" err="1"/>
              <a:t>vår</a:t>
            </a:r>
            <a:r>
              <a:rPr lang="en-US" sz="3200" dirty="0"/>
              <a:t> </a:t>
            </a:r>
            <a:r>
              <a:rPr lang="en-US" sz="3200" dirty="0" err="1"/>
              <a:t>verksamhet</a:t>
            </a:r>
            <a:r>
              <a:rPr lang="en-US" sz="3200" dirty="0"/>
              <a:t> </a:t>
            </a:r>
            <a:r>
              <a:rPr lang="en-US" sz="3200" dirty="0" err="1"/>
              <a:t>fungerar</a:t>
            </a:r>
            <a:r>
              <a:rPr lang="en-US" sz="3200" dirty="0"/>
              <a:t> </a:t>
            </a:r>
            <a:r>
              <a:rPr lang="en-US" sz="3200" dirty="0" err="1"/>
              <a:t>och</a:t>
            </a:r>
            <a:r>
              <a:rPr lang="en-US" sz="3200" dirty="0"/>
              <a:t> </a:t>
            </a:r>
            <a:r>
              <a:rPr lang="en-US" sz="3200" dirty="0" err="1"/>
              <a:t>blomstrar</a:t>
            </a:r>
            <a:r>
              <a:rPr lang="en-US" sz="3200" dirty="0"/>
              <a:t>. Det </a:t>
            </a:r>
            <a:r>
              <a:rPr lang="en-US" sz="3200" dirty="0" err="1"/>
              <a:t>är</a:t>
            </a:r>
            <a:r>
              <a:rPr lang="en-US" sz="3200" dirty="0"/>
              <a:t> </a:t>
            </a:r>
            <a:r>
              <a:rPr lang="en-US" sz="3200" dirty="0" err="1"/>
              <a:t>mer</a:t>
            </a:r>
            <a:r>
              <a:rPr lang="en-US" sz="3200" dirty="0"/>
              <a:t> </a:t>
            </a:r>
            <a:r>
              <a:rPr lang="en-US" sz="3200" dirty="0" err="1"/>
              <a:t>än</a:t>
            </a:r>
            <a:r>
              <a:rPr lang="en-US" sz="3200" dirty="0"/>
              <a:t> matcher </a:t>
            </a:r>
            <a:r>
              <a:rPr lang="en-US" sz="3200" dirty="0" err="1"/>
              <a:t>och</a:t>
            </a:r>
            <a:r>
              <a:rPr lang="en-US" sz="3200" dirty="0"/>
              <a:t> </a:t>
            </a:r>
            <a:r>
              <a:rPr lang="en-US" sz="3200" dirty="0" err="1"/>
              <a:t>träningar</a:t>
            </a:r>
            <a:r>
              <a:rPr lang="en-US" sz="3200" dirty="0"/>
              <a:t>. Det </a:t>
            </a:r>
            <a:r>
              <a:rPr lang="en-US" sz="3200" dirty="0" err="1"/>
              <a:t>handlar</a:t>
            </a:r>
            <a:r>
              <a:rPr lang="en-US" sz="3200" dirty="0"/>
              <a:t> om:</a:t>
            </a: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905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2C4E95A-DFC0-6B19-BAA0-45DFBEFF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sv-SE" sz="4600" b="1" dirty="0"/>
              <a:t>Vad står Ale Handboll för – Vår värdegrund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C89E95-CD17-8D81-2826-311E13672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0" lang="sv-SE" altLang="sv-SE" sz="2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Ale Handboll – där alla får växa genom glädje, gemenskap och handboll.</a:t>
            </a:r>
          </a:p>
          <a:p>
            <a:pPr marL="0" indent="0">
              <a:buNone/>
            </a:pPr>
            <a:endParaRPr lang="sv-SE" sz="2200" b="1" dirty="0"/>
          </a:p>
          <a:p>
            <a:r>
              <a:rPr lang="sv-SE" sz="2400" b="1" dirty="0"/>
              <a:t>Glädje</a:t>
            </a:r>
            <a:r>
              <a:rPr lang="sv-SE" sz="2400" dirty="0"/>
              <a:t> – för att det är kul att spela och vara med.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Gemenskap</a:t>
            </a:r>
            <a:r>
              <a:rPr lang="sv-SE" sz="2400" dirty="0"/>
              <a:t> – vi hejar på varandra, både på och utanför planen.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Engagemang</a:t>
            </a:r>
            <a:r>
              <a:rPr lang="sv-SE" sz="2400" dirty="0"/>
              <a:t> – vi hjälps åt – spelare, ledare och föräldrar.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Respekt</a:t>
            </a:r>
            <a:r>
              <a:rPr lang="sv-SE" sz="2400" dirty="0"/>
              <a:t> – för varandra, domare, motståndare och spelet.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b="1" dirty="0"/>
              <a:t>Utveckling</a:t>
            </a:r>
            <a:r>
              <a:rPr lang="sv-SE" sz="2400" dirty="0"/>
              <a:t> – både på handbollsplanen och som människor.</a:t>
            </a:r>
          </a:p>
          <a:p>
            <a:pPr marL="0" indent="0">
              <a:buNone/>
            </a:pPr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31026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16F399E-BE26-0A3B-F599-8C0D628C1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b="1" dirty="0"/>
              <a:t>Vår målsättning som klubb</a:t>
            </a:r>
            <a:endParaRPr lang="sv-SE" sz="5400" dirty="0"/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E196FA-1937-C950-6B1E-F8A28AB1A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sv-SE" sz="2200" dirty="0"/>
              <a:t>Ale Handboll ska vara en trygg, rolig och utvecklande plats – för alla.</a:t>
            </a:r>
          </a:p>
          <a:p>
            <a:pPr marL="0" indent="0">
              <a:buNone/>
            </a:pPr>
            <a:r>
              <a:rPr lang="sv-SE" sz="2200" dirty="0"/>
              <a:t>Vi vill: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Ge </a:t>
            </a:r>
            <a:r>
              <a:rPr lang="sv-SE" sz="2200" b="1" dirty="0"/>
              <a:t>barn och unga</a:t>
            </a:r>
            <a:r>
              <a:rPr lang="sv-SE" sz="2200" dirty="0"/>
              <a:t> möjlighet att växa genom handbollen – både som spelare och människor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Skapa </a:t>
            </a:r>
            <a:r>
              <a:rPr lang="sv-SE" sz="2200" b="1" dirty="0"/>
              <a:t>engagemang och stolthet</a:t>
            </a:r>
            <a:r>
              <a:rPr lang="sv-SE" sz="2200" dirty="0"/>
              <a:t> hos ledare, föräldrar och supportrar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Vara en </a:t>
            </a:r>
            <a:r>
              <a:rPr lang="sv-SE" sz="2200" b="1" dirty="0"/>
              <a:t>inkluderande förening</a:t>
            </a:r>
            <a:r>
              <a:rPr lang="sv-SE" sz="2200" dirty="0"/>
              <a:t> där alla känner sig välkomna, oavsett bakgrund eller erfarenhet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Erbjuda en </a:t>
            </a:r>
            <a:r>
              <a:rPr lang="sv-SE" sz="2200" b="1" dirty="0"/>
              <a:t>meningsfull fritid</a:t>
            </a:r>
            <a:r>
              <a:rPr lang="sv-SE" sz="2200" dirty="0"/>
              <a:t> där rörelse, gemenskap och glädje står i centrum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dirty="0"/>
              <a:t>Arbeta långsiktigt med </a:t>
            </a:r>
            <a:r>
              <a:rPr lang="sv-SE" sz="2200" b="1" dirty="0"/>
              <a:t>utbildning, förebilder och föreningskultur</a:t>
            </a:r>
            <a:endParaRPr lang="sv-SE" sz="2200" dirty="0"/>
          </a:p>
          <a:p>
            <a:r>
              <a:rPr lang="sv-SE" sz="2200" b="1" dirty="0"/>
              <a:t>Vi tror på kraften i laget – på och utanför planen.</a:t>
            </a:r>
            <a:endParaRPr lang="sv-SE" sz="2200" dirty="0"/>
          </a:p>
          <a:p>
            <a:endParaRPr lang="sv-SE" sz="2200" dirty="0"/>
          </a:p>
        </p:txBody>
      </p:sp>
    </p:spTree>
    <p:extLst>
      <p:ext uri="{BB962C8B-B14F-4D97-AF65-F5344CB8AC3E}">
        <p14:creationId xmlns:p14="http://schemas.microsoft.com/office/powerpoint/2010/main" val="3523215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184AE2-BAA6-E4FD-8AB2-08930027D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b="1" dirty="0"/>
              <a:t>Vår verksamhet</a:t>
            </a:r>
            <a:r>
              <a:rPr lang="sv-SE" sz="5400" dirty="0"/>
              <a:t>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A9B3AC3-AB2D-3DB3-90AE-2573CC262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764714"/>
          </a:xfrm>
        </p:spPr>
        <p:txBody>
          <a:bodyPr>
            <a:normAutofit/>
          </a:bodyPr>
          <a:lstStyle/>
          <a:p>
            <a:r>
              <a:rPr lang="sv-SE" sz="2400" dirty="0"/>
              <a:t>Boll &amp; lek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Handbollsskola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Ungdomslag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Seniorlag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Gå-handboll 60+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Ledarutbildning, domarsatsning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Föräldraengagemang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Samarbeten med skola/samhälle</a:t>
            </a:r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420238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CFEDF40-322F-73CC-E9A5-4A3D91DBE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Vår vison 2025/26</a:t>
            </a:r>
            <a:endParaRPr lang="en-US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5A54BB-035C-BC17-AB41-907DB4931DA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5442413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4108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5400"/>
              <a:t>Utbilda tränare på flera nivåer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BED8BA-C4D3-203F-CC8E-8EEC95F9F0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06500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3800"/>
              <a:t>Utbilda ungdomsledare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1A18CD1-EB6C-0B90-2A2E-589D1BE06D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212720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990c62a-6e43-4f27-a75d-cea6c115c0af}" enabled="0" method="" siteId="{e990c62a-6e43-4f27-a75d-cea6c115c0a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14194</TotalTime>
  <Words>973</Words>
  <Application>Microsoft Office PowerPoint</Application>
  <PresentationFormat>Bredbild</PresentationFormat>
  <Paragraphs>121</Paragraphs>
  <Slides>19</Slides>
  <Notes>0</Notes>
  <HiddenSlides>6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4" baseType="lpstr">
      <vt:lpstr>Aptos</vt:lpstr>
      <vt:lpstr>Aptos (Brödtext)</vt:lpstr>
      <vt:lpstr>Aptos Display</vt:lpstr>
      <vt:lpstr>Arial</vt:lpstr>
      <vt:lpstr>Office-tema</vt:lpstr>
      <vt:lpstr>Ale Handboll</vt:lpstr>
      <vt:lpstr>Idrottens betydelse för individen och samhället Idrotten är mer än träning och tävling. Den bygger gemenskap, skapar trygghet och formar människor. I Ale Handboll ser vi varje träningstillfälle som en chans att: </vt:lpstr>
      <vt:lpstr>PowerPoint-presentation</vt:lpstr>
      <vt:lpstr>Vad står Ale Handboll för – Vår värdegrund </vt:lpstr>
      <vt:lpstr>Vår målsättning som klubb</vt:lpstr>
      <vt:lpstr>Vår verksamhet </vt:lpstr>
      <vt:lpstr>Vår vison 2025/26</vt:lpstr>
      <vt:lpstr>Utbilda tränare på flera nivåer</vt:lpstr>
      <vt:lpstr>Utbilda ungdomsledare</vt:lpstr>
      <vt:lpstr>Lag i alla årskullar</vt:lpstr>
      <vt:lpstr>Ökad klubbkänsla</vt:lpstr>
      <vt:lpstr>Trygga idrottsmiljöer</vt:lpstr>
      <vt:lpstr>En förening för alla</vt:lpstr>
      <vt:lpstr>Sammanfattning</vt:lpstr>
      <vt:lpstr>Nivåindelning och Selektering </vt:lpstr>
      <vt:lpstr>Nivåindelningar – för att alla ska få utvecklas</vt:lpstr>
      <vt:lpstr>Selektering- vad är selektering och toppning?</vt:lpstr>
      <vt:lpstr> Selektering- vad är selektering och toppning? </vt:lpstr>
      <vt:lpstr>Skillnaden mellan selektering och nivåindelning   Nivåindelning innebär att dela in grupper eller lag utifrån färdighetsnivå.  Permanent nivåindelning blir i praktiken samma sak som selektering.  Nivåanpassning innebär att dela in gruppen utifrån färdighetsnivå i olika övningar eller moment.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Bill</dc:creator>
  <cp:lastModifiedBy>Maria Bill</cp:lastModifiedBy>
  <cp:revision>8</cp:revision>
  <cp:lastPrinted>2025-10-03T11:12:12Z</cp:lastPrinted>
  <dcterms:created xsi:type="dcterms:W3CDTF">2025-05-17T08:39:42Z</dcterms:created>
  <dcterms:modified xsi:type="dcterms:W3CDTF">2025-10-05T16:20:45Z</dcterms:modified>
</cp:coreProperties>
</file>