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4" r:id="rId5"/>
    <p:sldId id="266" r:id="rId6"/>
    <p:sldId id="263" r:id="rId7"/>
    <p:sldId id="270" r:id="rId8"/>
    <p:sldId id="258" r:id="rId9"/>
    <p:sldId id="286" r:id="rId10"/>
    <p:sldId id="287" r:id="rId11"/>
    <p:sldId id="288" r:id="rId12"/>
    <p:sldId id="289" r:id="rId13"/>
    <p:sldId id="290" r:id="rId14"/>
    <p:sldId id="291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9BF7B0-0CFD-46C2-960B-0FF8414B6F35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C6A96C-3882-458A-B955-906889B5C1EA}">
      <dgm:prSet/>
      <dgm:spPr/>
      <dgm:t>
        <a:bodyPr/>
        <a:lstStyle/>
        <a:p>
          <a:r>
            <a:rPr lang="en-US"/>
            <a:t>Stärka självkänslan hos barn och unga</a:t>
          </a:r>
        </a:p>
      </dgm:t>
    </dgm:pt>
    <dgm:pt modelId="{F1795C4F-A0FC-4199-8F74-669191CEC0E8}" type="parTrans" cxnId="{2DFBD2A7-9476-43AF-8F67-E1309C8A7D76}">
      <dgm:prSet/>
      <dgm:spPr/>
      <dgm:t>
        <a:bodyPr/>
        <a:lstStyle/>
        <a:p>
          <a:endParaRPr lang="en-US"/>
        </a:p>
      </dgm:t>
    </dgm:pt>
    <dgm:pt modelId="{A67C1D4D-E6A0-4FEB-9D8F-E9CCD5C541E0}" type="sibTrans" cxnId="{2DFBD2A7-9476-43AF-8F67-E1309C8A7D76}">
      <dgm:prSet/>
      <dgm:spPr/>
      <dgm:t>
        <a:bodyPr/>
        <a:lstStyle/>
        <a:p>
          <a:endParaRPr lang="en-US"/>
        </a:p>
      </dgm:t>
    </dgm:pt>
    <dgm:pt modelId="{B7083544-013E-49D1-B71D-DC00D6098356}">
      <dgm:prSet/>
      <dgm:spPr/>
      <dgm:t>
        <a:bodyPr/>
        <a:lstStyle/>
        <a:p>
          <a:r>
            <a:rPr lang="en-US" dirty="0" err="1"/>
            <a:t>Lära</a:t>
          </a:r>
          <a:r>
            <a:rPr lang="en-US" dirty="0"/>
            <a:t> </a:t>
          </a:r>
          <a:r>
            <a:rPr lang="en-US" dirty="0" err="1"/>
            <a:t>ut</a:t>
          </a:r>
          <a:r>
            <a:rPr lang="en-US" dirty="0"/>
            <a:t> </a:t>
          </a:r>
          <a:r>
            <a:rPr lang="en-US" dirty="0" err="1"/>
            <a:t>ansvar</a:t>
          </a:r>
          <a:r>
            <a:rPr lang="en-US" dirty="0"/>
            <a:t>, </a:t>
          </a:r>
          <a:r>
            <a:rPr lang="en-US" dirty="0" err="1"/>
            <a:t>respekt</a:t>
          </a:r>
          <a:r>
            <a:rPr lang="en-US" dirty="0"/>
            <a:t> </a:t>
          </a:r>
          <a:r>
            <a:rPr lang="en-US" dirty="0" err="1"/>
            <a:t>och</a:t>
          </a:r>
          <a:r>
            <a:rPr lang="en-US" dirty="0"/>
            <a:t> </a:t>
          </a:r>
          <a:r>
            <a:rPr lang="en-US" dirty="0" err="1"/>
            <a:t>laganda</a:t>
          </a:r>
          <a:endParaRPr lang="en-US" dirty="0"/>
        </a:p>
      </dgm:t>
    </dgm:pt>
    <dgm:pt modelId="{9C48E3A6-BF5D-4C98-B97F-6621836EB146}" type="parTrans" cxnId="{0ACFD86F-CAC0-49CA-930F-C2DA99F1AB7A}">
      <dgm:prSet/>
      <dgm:spPr/>
      <dgm:t>
        <a:bodyPr/>
        <a:lstStyle/>
        <a:p>
          <a:endParaRPr lang="en-US"/>
        </a:p>
      </dgm:t>
    </dgm:pt>
    <dgm:pt modelId="{BEF25BD1-E15F-4788-A865-829F3260AFF2}" type="sibTrans" cxnId="{0ACFD86F-CAC0-49CA-930F-C2DA99F1AB7A}">
      <dgm:prSet/>
      <dgm:spPr/>
      <dgm:t>
        <a:bodyPr/>
        <a:lstStyle/>
        <a:p>
          <a:endParaRPr lang="en-US"/>
        </a:p>
      </dgm:t>
    </dgm:pt>
    <dgm:pt modelId="{5024593C-F60B-4401-A083-CD7C5E7BF3B5}">
      <dgm:prSet/>
      <dgm:spPr/>
      <dgm:t>
        <a:bodyPr/>
        <a:lstStyle/>
        <a:p>
          <a:r>
            <a:rPr lang="en-US"/>
            <a:t>Främja rörelseglädje och en sund livsstil</a:t>
          </a:r>
        </a:p>
      </dgm:t>
    </dgm:pt>
    <dgm:pt modelId="{67420E77-6405-4217-AB04-BA2D41E7E1AF}" type="parTrans" cxnId="{CA0389D5-413E-441A-A4BE-B5976615E4ED}">
      <dgm:prSet/>
      <dgm:spPr/>
      <dgm:t>
        <a:bodyPr/>
        <a:lstStyle/>
        <a:p>
          <a:endParaRPr lang="en-US"/>
        </a:p>
      </dgm:t>
    </dgm:pt>
    <dgm:pt modelId="{69E552C2-EAE0-4577-ADAA-74355353B1B3}" type="sibTrans" cxnId="{CA0389D5-413E-441A-A4BE-B5976615E4ED}">
      <dgm:prSet/>
      <dgm:spPr/>
      <dgm:t>
        <a:bodyPr/>
        <a:lstStyle/>
        <a:p>
          <a:endParaRPr lang="en-US"/>
        </a:p>
      </dgm:t>
    </dgm:pt>
    <dgm:pt modelId="{E36E0D50-9733-439F-BCE4-2166D7FD85A7}">
      <dgm:prSet/>
      <dgm:spPr/>
      <dgm:t>
        <a:bodyPr/>
        <a:lstStyle/>
        <a:p>
          <a:r>
            <a:rPr lang="en-US"/>
            <a:t>Skapa mötesplatser där generationer, bakgrunder och erfarenheter förenas</a:t>
          </a:r>
        </a:p>
      </dgm:t>
    </dgm:pt>
    <dgm:pt modelId="{96D66704-DE31-4916-94C1-F0A271A3B34D}" type="parTrans" cxnId="{07C3401D-36B8-411E-A920-BE87A5573A2A}">
      <dgm:prSet/>
      <dgm:spPr/>
      <dgm:t>
        <a:bodyPr/>
        <a:lstStyle/>
        <a:p>
          <a:endParaRPr lang="en-US"/>
        </a:p>
      </dgm:t>
    </dgm:pt>
    <dgm:pt modelId="{2E36D27D-1C78-4A27-85D6-44A87CBD8630}" type="sibTrans" cxnId="{07C3401D-36B8-411E-A920-BE87A5573A2A}">
      <dgm:prSet/>
      <dgm:spPr/>
      <dgm:t>
        <a:bodyPr/>
        <a:lstStyle/>
        <a:p>
          <a:endParaRPr lang="en-US"/>
        </a:p>
      </dgm:t>
    </dgm:pt>
    <dgm:pt modelId="{03165988-5D63-426F-A400-E2BAF9D87722}">
      <dgm:prSet/>
      <dgm:spPr/>
      <dgm:t>
        <a:bodyPr/>
        <a:lstStyle/>
        <a:p>
          <a:r>
            <a:rPr lang="en-US"/>
            <a:t>Bidra till ett starkare och mer inkluderande samhälle</a:t>
          </a:r>
        </a:p>
      </dgm:t>
    </dgm:pt>
    <dgm:pt modelId="{7AA4D326-B97B-48C1-BFFC-B037CCBA5509}" type="parTrans" cxnId="{88710267-30C3-458E-9958-11CE52943E5F}">
      <dgm:prSet/>
      <dgm:spPr/>
      <dgm:t>
        <a:bodyPr/>
        <a:lstStyle/>
        <a:p>
          <a:endParaRPr lang="en-US"/>
        </a:p>
      </dgm:t>
    </dgm:pt>
    <dgm:pt modelId="{71783289-1A2F-4211-8AF7-E62D62AA61A4}" type="sibTrans" cxnId="{88710267-30C3-458E-9958-11CE52943E5F}">
      <dgm:prSet/>
      <dgm:spPr/>
      <dgm:t>
        <a:bodyPr/>
        <a:lstStyle/>
        <a:p>
          <a:endParaRPr lang="en-US"/>
        </a:p>
      </dgm:t>
    </dgm:pt>
    <dgm:pt modelId="{A1C3FC0E-DD79-42E1-9E34-2BFC4451EE3E}">
      <dgm:prSet/>
      <dgm:spPr/>
      <dgm:t>
        <a:bodyPr/>
        <a:lstStyle/>
        <a:p>
          <a:r>
            <a:rPr lang="en-US" b="1"/>
            <a:t>Tillsammans bygger vi inte bara handbollsspelare – vi bygger framtidens medborgare.</a:t>
          </a:r>
          <a:endParaRPr lang="en-US"/>
        </a:p>
      </dgm:t>
    </dgm:pt>
    <dgm:pt modelId="{B077161B-6D71-425D-A0AC-75A429960527}" type="parTrans" cxnId="{7060C05B-FD8D-4B03-B595-6EE9974A2553}">
      <dgm:prSet/>
      <dgm:spPr/>
      <dgm:t>
        <a:bodyPr/>
        <a:lstStyle/>
        <a:p>
          <a:endParaRPr lang="en-US"/>
        </a:p>
      </dgm:t>
    </dgm:pt>
    <dgm:pt modelId="{E92496B7-25E2-47C0-A4F7-8BF2B06DE402}" type="sibTrans" cxnId="{7060C05B-FD8D-4B03-B595-6EE9974A2553}">
      <dgm:prSet/>
      <dgm:spPr/>
      <dgm:t>
        <a:bodyPr/>
        <a:lstStyle/>
        <a:p>
          <a:endParaRPr lang="en-US"/>
        </a:p>
      </dgm:t>
    </dgm:pt>
    <dgm:pt modelId="{6DC2EAD2-52C3-4B6B-8298-945221BF2921}" type="pres">
      <dgm:prSet presAssocID="{599BF7B0-0CFD-46C2-960B-0FF8414B6F35}" presName="diagram" presStyleCnt="0">
        <dgm:presLayoutVars>
          <dgm:dir/>
          <dgm:resizeHandles val="exact"/>
        </dgm:presLayoutVars>
      </dgm:prSet>
      <dgm:spPr/>
    </dgm:pt>
    <dgm:pt modelId="{BDC20599-5EA1-4F14-9BD0-AADB1DA47045}" type="pres">
      <dgm:prSet presAssocID="{96C6A96C-3882-458A-B955-906889B5C1EA}" presName="node" presStyleLbl="node1" presStyleIdx="0" presStyleCnt="6">
        <dgm:presLayoutVars>
          <dgm:bulletEnabled val="1"/>
        </dgm:presLayoutVars>
      </dgm:prSet>
      <dgm:spPr/>
    </dgm:pt>
    <dgm:pt modelId="{136B777D-08DB-4751-BBD6-9D7510222422}" type="pres">
      <dgm:prSet presAssocID="{A67C1D4D-E6A0-4FEB-9D8F-E9CCD5C541E0}" presName="sibTrans" presStyleCnt="0"/>
      <dgm:spPr/>
    </dgm:pt>
    <dgm:pt modelId="{F1FE0610-2519-4039-B3E3-87CE1A02F57D}" type="pres">
      <dgm:prSet presAssocID="{B7083544-013E-49D1-B71D-DC00D6098356}" presName="node" presStyleLbl="node1" presStyleIdx="1" presStyleCnt="6">
        <dgm:presLayoutVars>
          <dgm:bulletEnabled val="1"/>
        </dgm:presLayoutVars>
      </dgm:prSet>
      <dgm:spPr/>
    </dgm:pt>
    <dgm:pt modelId="{3E9CA673-473C-4A52-9C7E-28118A6DF401}" type="pres">
      <dgm:prSet presAssocID="{BEF25BD1-E15F-4788-A865-829F3260AFF2}" presName="sibTrans" presStyleCnt="0"/>
      <dgm:spPr/>
    </dgm:pt>
    <dgm:pt modelId="{9031D473-1AA0-42BC-AC51-509073E66784}" type="pres">
      <dgm:prSet presAssocID="{5024593C-F60B-4401-A083-CD7C5E7BF3B5}" presName="node" presStyleLbl="node1" presStyleIdx="2" presStyleCnt="6">
        <dgm:presLayoutVars>
          <dgm:bulletEnabled val="1"/>
        </dgm:presLayoutVars>
      </dgm:prSet>
      <dgm:spPr/>
    </dgm:pt>
    <dgm:pt modelId="{787A1C10-DC38-41C9-9278-B697DA82C477}" type="pres">
      <dgm:prSet presAssocID="{69E552C2-EAE0-4577-ADAA-74355353B1B3}" presName="sibTrans" presStyleCnt="0"/>
      <dgm:spPr/>
    </dgm:pt>
    <dgm:pt modelId="{7704F2AC-0BA8-445B-9CEB-79012D83EE53}" type="pres">
      <dgm:prSet presAssocID="{E36E0D50-9733-439F-BCE4-2166D7FD85A7}" presName="node" presStyleLbl="node1" presStyleIdx="3" presStyleCnt="6">
        <dgm:presLayoutVars>
          <dgm:bulletEnabled val="1"/>
        </dgm:presLayoutVars>
      </dgm:prSet>
      <dgm:spPr/>
    </dgm:pt>
    <dgm:pt modelId="{7D78EC14-A840-455D-9ADA-1567C2952576}" type="pres">
      <dgm:prSet presAssocID="{2E36D27D-1C78-4A27-85D6-44A87CBD8630}" presName="sibTrans" presStyleCnt="0"/>
      <dgm:spPr/>
    </dgm:pt>
    <dgm:pt modelId="{21B63915-014B-44B0-B6DD-ADDDED1CE389}" type="pres">
      <dgm:prSet presAssocID="{03165988-5D63-426F-A400-E2BAF9D87722}" presName="node" presStyleLbl="node1" presStyleIdx="4" presStyleCnt="6">
        <dgm:presLayoutVars>
          <dgm:bulletEnabled val="1"/>
        </dgm:presLayoutVars>
      </dgm:prSet>
      <dgm:spPr/>
    </dgm:pt>
    <dgm:pt modelId="{B03BD13C-6BFE-4B64-A9E2-101CC7571319}" type="pres">
      <dgm:prSet presAssocID="{71783289-1A2F-4211-8AF7-E62D62AA61A4}" presName="sibTrans" presStyleCnt="0"/>
      <dgm:spPr/>
    </dgm:pt>
    <dgm:pt modelId="{C36F5613-3052-45CF-9BEB-B3E6310D1507}" type="pres">
      <dgm:prSet presAssocID="{A1C3FC0E-DD79-42E1-9E34-2BFC4451EE3E}" presName="node" presStyleLbl="node1" presStyleIdx="5" presStyleCnt="6">
        <dgm:presLayoutVars>
          <dgm:bulletEnabled val="1"/>
        </dgm:presLayoutVars>
      </dgm:prSet>
      <dgm:spPr/>
    </dgm:pt>
  </dgm:ptLst>
  <dgm:cxnLst>
    <dgm:cxn modelId="{5F089401-7A1A-41F5-9140-7F2936E1F5A2}" type="presOf" srcId="{A1C3FC0E-DD79-42E1-9E34-2BFC4451EE3E}" destId="{C36F5613-3052-45CF-9BEB-B3E6310D1507}" srcOrd="0" destOrd="0" presId="urn:microsoft.com/office/officeart/2005/8/layout/default"/>
    <dgm:cxn modelId="{07C3401D-36B8-411E-A920-BE87A5573A2A}" srcId="{599BF7B0-0CFD-46C2-960B-0FF8414B6F35}" destId="{E36E0D50-9733-439F-BCE4-2166D7FD85A7}" srcOrd="3" destOrd="0" parTransId="{96D66704-DE31-4916-94C1-F0A271A3B34D}" sibTransId="{2E36D27D-1C78-4A27-85D6-44A87CBD8630}"/>
    <dgm:cxn modelId="{04E45621-4320-4F86-BFAA-4650B4E10608}" type="presOf" srcId="{599BF7B0-0CFD-46C2-960B-0FF8414B6F35}" destId="{6DC2EAD2-52C3-4B6B-8298-945221BF2921}" srcOrd="0" destOrd="0" presId="urn:microsoft.com/office/officeart/2005/8/layout/default"/>
    <dgm:cxn modelId="{7060C05B-FD8D-4B03-B595-6EE9974A2553}" srcId="{599BF7B0-0CFD-46C2-960B-0FF8414B6F35}" destId="{A1C3FC0E-DD79-42E1-9E34-2BFC4451EE3E}" srcOrd="5" destOrd="0" parTransId="{B077161B-6D71-425D-A0AC-75A429960527}" sibTransId="{E92496B7-25E2-47C0-A4F7-8BF2B06DE402}"/>
    <dgm:cxn modelId="{EA821B41-C1B0-4B44-96D7-6EE7D5A558C3}" type="presOf" srcId="{5024593C-F60B-4401-A083-CD7C5E7BF3B5}" destId="{9031D473-1AA0-42BC-AC51-509073E66784}" srcOrd="0" destOrd="0" presId="urn:microsoft.com/office/officeart/2005/8/layout/default"/>
    <dgm:cxn modelId="{88710267-30C3-458E-9958-11CE52943E5F}" srcId="{599BF7B0-0CFD-46C2-960B-0FF8414B6F35}" destId="{03165988-5D63-426F-A400-E2BAF9D87722}" srcOrd="4" destOrd="0" parTransId="{7AA4D326-B97B-48C1-BFFC-B037CCBA5509}" sibTransId="{71783289-1A2F-4211-8AF7-E62D62AA61A4}"/>
    <dgm:cxn modelId="{A4506E6E-044D-450D-985D-F24D84FF1A81}" type="presOf" srcId="{E36E0D50-9733-439F-BCE4-2166D7FD85A7}" destId="{7704F2AC-0BA8-445B-9CEB-79012D83EE53}" srcOrd="0" destOrd="0" presId="urn:microsoft.com/office/officeart/2005/8/layout/default"/>
    <dgm:cxn modelId="{0ACFD86F-CAC0-49CA-930F-C2DA99F1AB7A}" srcId="{599BF7B0-0CFD-46C2-960B-0FF8414B6F35}" destId="{B7083544-013E-49D1-B71D-DC00D6098356}" srcOrd="1" destOrd="0" parTransId="{9C48E3A6-BF5D-4C98-B97F-6621836EB146}" sibTransId="{BEF25BD1-E15F-4788-A865-829F3260AFF2}"/>
    <dgm:cxn modelId="{CF29BC95-77D9-4CF1-B704-282D1D3B7B6B}" type="presOf" srcId="{03165988-5D63-426F-A400-E2BAF9D87722}" destId="{21B63915-014B-44B0-B6DD-ADDDED1CE389}" srcOrd="0" destOrd="0" presId="urn:microsoft.com/office/officeart/2005/8/layout/default"/>
    <dgm:cxn modelId="{329EDC96-7436-4CB0-A49F-ECA8561187B1}" type="presOf" srcId="{96C6A96C-3882-458A-B955-906889B5C1EA}" destId="{BDC20599-5EA1-4F14-9BD0-AADB1DA47045}" srcOrd="0" destOrd="0" presId="urn:microsoft.com/office/officeart/2005/8/layout/default"/>
    <dgm:cxn modelId="{2DFBD2A7-9476-43AF-8F67-E1309C8A7D76}" srcId="{599BF7B0-0CFD-46C2-960B-0FF8414B6F35}" destId="{96C6A96C-3882-458A-B955-906889B5C1EA}" srcOrd="0" destOrd="0" parTransId="{F1795C4F-A0FC-4199-8F74-669191CEC0E8}" sibTransId="{A67C1D4D-E6A0-4FEB-9D8F-E9CCD5C541E0}"/>
    <dgm:cxn modelId="{CA0389D5-413E-441A-A4BE-B5976615E4ED}" srcId="{599BF7B0-0CFD-46C2-960B-0FF8414B6F35}" destId="{5024593C-F60B-4401-A083-CD7C5E7BF3B5}" srcOrd="2" destOrd="0" parTransId="{67420E77-6405-4217-AB04-BA2D41E7E1AF}" sibTransId="{69E552C2-EAE0-4577-ADAA-74355353B1B3}"/>
    <dgm:cxn modelId="{5CE8F2DC-B347-4795-9FC9-BCBA368EC865}" type="presOf" srcId="{B7083544-013E-49D1-B71D-DC00D6098356}" destId="{F1FE0610-2519-4039-B3E3-87CE1A02F57D}" srcOrd="0" destOrd="0" presId="urn:microsoft.com/office/officeart/2005/8/layout/default"/>
    <dgm:cxn modelId="{5FCC78F9-4B48-4D04-8349-086FD18F0456}" type="presParOf" srcId="{6DC2EAD2-52C3-4B6B-8298-945221BF2921}" destId="{BDC20599-5EA1-4F14-9BD0-AADB1DA47045}" srcOrd="0" destOrd="0" presId="urn:microsoft.com/office/officeart/2005/8/layout/default"/>
    <dgm:cxn modelId="{CDF108B3-E796-4DC9-99F8-E36AAD2C032C}" type="presParOf" srcId="{6DC2EAD2-52C3-4B6B-8298-945221BF2921}" destId="{136B777D-08DB-4751-BBD6-9D7510222422}" srcOrd="1" destOrd="0" presId="urn:microsoft.com/office/officeart/2005/8/layout/default"/>
    <dgm:cxn modelId="{C778A7FC-DFFD-450E-B6B6-4FE2E2E599D2}" type="presParOf" srcId="{6DC2EAD2-52C3-4B6B-8298-945221BF2921}" destId="{F1FE0610-2519-4039-B3E3-87CE1A02F57D}" srcOrd="2" destOrd="0" presId="urn:microsoft.com/office/officeart/2005/8/layout/default"/>
    <dgm:cxn modelId="{529BA79D-3396-4F87-B8DE-89E0CE4EF928}" type="presParOf" srcId="{6DC2EAD2-52C3-4B6B-8298-945221BF2921}" destId="{3E9CA673-473C-4A52-9C7E-28118A6DF401}" srcOrd="3" destOrd="0" presId="urn:microsoft.com/office/officeart/2005/8/layout/default"/>
    <dgm:cxn modelId="{9CBC81C9-87B1-4454-B99B-621B9425C660}" type="presParOf" srcId="{6DC2EAD2-52C3-4B6B-8298-945221BF2921}" destId="{9031D473-1AA0-42BC-AC51-509073E66784}" srcOrd="4" destOrd="0" presId="urn:microsoft.com/office/officeart/2005/8/layout/default"/>
    <dgm:cxn modelId="{E83D7271-CE33-433B-AADA-13D0BDEAB491}" type="presParOf" srcId="{6DC2EAD2-52C3-4B6B-8298-945221BF2921}" destId="{787A1C10-DC38-41C9-9278-B697DA82C477}" srcOrd="5" destOrd="0" presId="urn:microsoft.com/office/officeart/2005/8/layout/default"/>
    <dgm:cxn modelId="{301D8EE4-73A8-4120-9005-9DDAB05DE84D}" type="presParOf" srcId="{6DC2EAD2-52C3-4B6B-8298-945221BF2921}" destId="{7704F2AC-0BA8-445B-9CEB-79012D83EE53}" srcOrd="6" destOrd="0" presId="urn:microsoft.com/office/officeart/2005/8/layout/default"/>
    <dgm:cxn modelId="{AA8B6E89-0A7C-4E89-836C-E4BD71AD93F5}" type="presParOf" srcId="{6DC2EAD2-52C3-4B6B-8298-945221BF2921}" destId="{7D78EC14-A840-455D-9ADA-1567C2952576}" srcOrd="7" destOrd="0" presId="urn:microsoft.com/office/officeart/2005/8/layout/default"/>
    <dgm:cxn modelId="{FFC7789B-7A40-4969-8EF4-00646AFE9F76}" type="presParOf" srcId="{6DC2EAD2-52C3-4B6B-8298-945221BF2921}" destId="{21B63915-014B-44B0-B6DD-ADDDED1CE389}" srcOrd="8" destOrd="0" presId="urn:microsoft.com/office/officeart/2005/8/layout/default"/>
    <dgm:cxn modelId="{6B78B36F-A0AD-4B33-9FCC-28BF94DA5B5C}" type="presParOf" srcId="{6DC2EAD2-52C3-4B6B-8298-945221BF2921}" destId="{B03BD13C-6BFE-4B64-A9E2-101CC7571319}" srcOrd="9" destOrd="0" presId="urn:microsoft.com/office/officeart/2005/8/layout/default"/>
    <dgm:cxn modelId="{02DA3F0F-6813-4D8D-9905-E637EAF60D2C}" type="presParOf" srcId="{6DC2EAD2-52C3-4B6B-8298-945221BF2921}" destId="{C36F5613-3052-45CF-9BEB-B3E6310D1507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BEB80E6-20DF-4F94-ADA8-6A55C5C113E7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D8730612-B06C-448D-AFC5-AB084BBAC8DE}">
      <dgm:prSet/>
      <dgm:spPr/>
      <dgm:t>
        <a:bodyPr/>
        <a:lstStyle/>
        <a:p>
          <a:r>
            <a:rPr lang="en-US"/>
            <a:t>Vår vision i ett ord: Tillsammans.</a:t>
          </a:r>
        </a:p>
      </dgm:t>
    </dgm:pt>
    <dgm:pt modelId="{AB789E47-F789-492A-9DD6-CA6C0C76ED39}" type="parTrans" cxnId="{19B305C5-A717-43E1-9F7F-F6C41E05232F}">
      <dgm:prSet/>
      <dgm:spPr/>
      <dgm:t>
        <a:bodyPr/>
        <a:lstStyle/>
        <a:p>
          <a:endParaRPr lang="en-US"/>
        </a:p>
      </dgm:t>
    </dgm:pt>
    <dgm:pt modelId="{C214F76C-11CE-4A2A-BF8B-74CAF31EBB12}" type="sibTrans" cxnId="{19B305C5-A717-43E1-9F7F-F6C41E05232F}">
      <dgm:prSet/>
      <dgm:spPr/>
      <dgm:t>
        <a:bodyPr/>
        <a:lstStyle/>
        <a:p>
          <a:endParaRPr lang="en-US"/>
        </a:p>
      </dgm:t>
    </dgm:pt>
    <dgm:pt modelId="{F6E16C90-0218-4A7F-A7B4-ED6BB0211752}">
      <dgm:prSet/>
      <dgm:spPr/>
      <dgm:t>
        <a:bodyPr/>
        <a:lstStyle/>
        <a:p>
          <a:r>
            <a:rPr lang="en-US"/>
            <a:t>Vi bygger framtidens Ale Handboll genom:</a:t>
          </a:r>
        </a:p>
      </dgm:t>
    </dgm:pt>
    <dgm:pt modelId="{DD422BE5-4A55-4A37-A8CC-4222F5A7C33C}" type="parTrans" cxnId="{A6CB6C9C-30B1-4FE8-945B-38D2ED0942CF}">
      <dgm:prSet/>
      <dgm:spPr/>
      <dgm:t>
        <a:bodyPr/>
        <a:lstStyle/>
        <a:p>
          <a:endParaRPr lang="en-US"/>
        </a:p>
      </dgm:t>
    </dgm:pt>
    <dgm:pt modelId="{C16F77D8-B6B3-45A4-B53E-CA54A5C80533}" type="sibTrans" cxnId="{A6CB6C9C-30B1-4FE8-945B-38D2ED0942CF}">
      <dgm:prSet/>
      <dgm:spPr/>
      <dgm:t>
        <a:bodyPr/>
        <a:lstStyle/>
        <a:p>
          <a:endParaRPr lang="en-US"/>
        </a:p>
      </dgm:t>
    </dgm:pt>
    <dgm:pt modelId="{A042B664-F110-462E-A922-56BE31200E5E}">
      <dgm:prSet/>
      <dgm:spPr/>
      <dgm:t>
        <a:bodyPr/>
        <a:lstStyle/>
        <a:p>
          <a:r>
            <a:rPr lang="en-US"/>
            <a:t>• Utbildning</a:t>
          </a:r>
        </a:p>
      </dgm:t>
    </dgm:pt>
    <dgm:pt modelId="{1219FCDB-1B1A-41B5-9B59-2A8433F17336}" type="parTrans" cxnId="{68154019-2FF8-4E6B-8969-22A74EDCE662}">
      <dgm:prSet/>
      <dgm:spPr/>
      <dgm:t>
        <a:bodyPr/>
        <a:lstStyle/>
        <a:p>
          <a:endParaRPr lang="en-US"/>
        </a:p>
      </dgm:t>
    </dgm:pt>
    <dgm:pt modelId="{4160E6C1-BFA7-4F3D-8C13-C3BC12665C4C}" type="sibTrans" cxnId="{68154019-2FF8-4E6B-8969-22A74EDCE662}">
      <dgm:prSet/>
      <dgm:spPr/>
      <dgm:t>
        <a:bodyPr/>
        <a:lstStyle/>
        <a:p>
          <a:endParaRPr lang="en-US"/>
        </a:p>
      </dgm:t>
    </dgm:pt>
    <dgm:pt modelId="{38C0B07B-D99C-42F7-B15C-9FF9974BD33F}">
      <dgm:prSet/>
      <dgm:spPr/>
      <dgm:t>
        <a:bodyPr/>
        <a:lstStyle/>
        <a:p>
          <a:r>
            <a:rPr lang="en-US"/>
            <a:t>• Engagemang</a:t>
          </a:r>
        </a:p>
      </dgm:t>
    </dgm:pt>
    <dgm:pt modelId="{982E1809-8F25-4071-8F9A-CB6F773049ED}" type="parTrans" cxnId="{074031DE-AA55-4375-B36D-441BE4046892}">
      <dgm:prSet/>
      <dgm:spPr/>
      <dgm:t>
        <a:bodyPr/>
        <a:lstStyle/>
        <a:p>
          <a:endParaRPr lang="en-US"/>
        </a:p>
      </dgm:t>
    </dgm:pt>
    <dgm:pt modelId="{C61D3177-611D-47F9-92AF-95CA6437CADE}" type="sibTrans" cxnId="{074031DE-AA55-4375-B36D-441BE4046892}">
      <dgm:prSet/>
      <dgm:spPr/>
      <dgm:t>
        <a:bodyPr/>
        <a:lstStyle/>
        <a:p>
          <a:endParaRPr lang="en-US"/>
        </a:p>
      </dgm:t>
    </dgm:pt>
    <dgm:pt modelId="{CD3FFE46-B8FE-4F46-9EE3-D695A8EDB8F9}">
      <dgm:prSet/>
      <dgm:spPr/>
      <dgm:t>
        <a:bodyPr/>
        <a:lstStyle/>
        <a:p>
          <a:r>
            <a:rPr lang="en-US"/>
            <a:t>• Trygghet</a:t>
          </a:r>
        </a:p>
      </dgm:t>
    </dgm:pt>
    <dgm:pt modelId="{C9DFCBA7-DD2D-47F7-A754-365594FB6AB9}" type="parTrans" cxnId="{FC9F6846-D501-456C-B0D0-1B9FCF1F925E}">
      <dgm:prSet/>
      <dgm:spPr/>
      <dgm:t>
        <a:bodyPr/>
        <a:lstStyle/>
        <a:p>
          <a:endParaRPr lang="en-US"/>
        </a:p>
      </dgm:t>
    </dgm:pt>
    <dgm:pt modelId="{B613A9F6-654A-45F8-9B02-F28348D28399}" type="sibTrans" cxnId="{FC9F6846-D501-456C-B0D0-1B9FCF1F925E}">
      <dgm:prSet/>
      <dgm:spPr/>
      <dgm:t>
        <a:bodyPr/>
        <a:lstStyle/>
        <a:p>
          <a:endParaRPr lang="en-US"/>
        </a:p>
      </dgm:t>
    </dgm:pt>
    <dgm:pt modelId="{D3300354-19AC-4E17-A785-64513714BBFD}">
      <dgm:prSet/>
      <dgm:spPr/>
      <dgm:t>
        <a:bodyPr/>
        <a:lstStyle/>
        <a:p>
          <a:r>
            <a:rPr lang="en-US"/>
            <a:t>• Glädje</a:t>
          </a:r>
        </a:p>
      </dgm:t>
    </dgm:pt>
    <dgm:pt modelId="{707D2699-CDED-4A7E-8E92-FBB8ADEA1493}" type="parTrans" cxnId="{AC9DED5D-FCEE-4087-B3DD-C16AEC5E7BEE}">
      <dgm:prSet/>
      <dgm:spPr/>
      <dgm:t>
        <a:bodyPr/>
        <a:lstStyle/>
        <a:p>
          <a:endParaRPr lang="en-US"/>
        </a:p>
      </dgm:t>
    </dgm:pt>
    <dgm:pt modelId="{F35A17A4-0B3D-4ACC-BFB2-BA382CEBD992}" type="sibTrans" cxnId="{AC9DED5D-FCEE-4087-B3DD-C16AEC5E7BEE}">
      <dgm:prSet/>
      <dgm:spPr/>
      <dgm:t>
        <a:bodyPr/>
        <a:lstStyle/>
        <a:p>
          <a:endParaRPr lang="en-US"/>
        </a:p>
      </dgm:t>
    </dgm:pt>
    <dgm:pt modelId="{9FBB6441-6FB7-41E4-86BE-B45546ED2AFA}">
      <dgm:prSet/>
      <dgm:spPr/>
      <dgm:t>
        <a:bodyPr/>
        <a:lstStyle/>
        <a:p>
          <a:r>
            <a:rPr lang="en-US"/>
            <a:t>• Gemenskap</a:t>
          </a:r>
        </a:p>
      </dgm:t>
    </dgm:pt>
    <dgm:pt modelId="{BC8B3B8F-2B45-443E-9177-C8A4E0237CCA}" type="parTrans" cxnId="{E2D3EAE8-8F3A-4746-BFA8-6A6B8214C14B}">
      <dgm:prSet/>
      <dgm:spPr/>
      <dgm:t>
        <a:bodyPr/>
        <a:lstStyle/>
        <a:p>
          <a:endParaRPr lang="en-US"/>
        </a:p>
      </dgm:t>
    </dgm:pt>
    <dgm:pt modelId="{4FE8C8EC-C255-405E-96F1-8C2414E84290}" type="sibTrans" cxnId="{E2D3EAE8-8F3A-4746-BFA8-6A6B8214C14B}">
      <dgm:prSet/>
      <dgm:spPr/>
      <dgm:t>
        <a:bodyPr/>
        <a:lstStyle/>
        <a:p>
          <a:endParaRPr lang="en-US"/>
        </a:p>
      </dgm:t>
    </dgm:pt>
    <dgm:pt modelId="{2878DB91-61EA-45AE-BE45-D1A1709D0761}" type="pres">
      <dgm:prSet presAssocID="{EBEB80E6-20DF-4F94-ADA8-6A55C5C113E7}" presName="vert0" presStyleCnt="0">
        <dgm:presLayoutVars>
          <dgm:dir/>
          <dgm:animOne val="branch"/>
          <dgm:animLvl val="lvl"/>
        </dgm:presLayoutVars>
      </dgm:prSet>
      <dgm:spPr/>
    </dgm:pt>
    <dgm:pt modelId="{564B9F88-372E-4C12-B01E-1B1D5A58A696}" type="pres">
      <dgm:prSet presAssocID="{D8730612-B06C-448D-AFC5-AB084BBAC8DE}" presName="thickLine" presStyleLbl="alignNode1" presStyleIdx="0" presStyleCnt="7"/>
      <dgm:spPr/>
    </dgm:pt>
    <dgm:pt modelId="{866C32B5-5D2F-414E-B92E-5E169D18A4AF}" type="pres">
      <dgm:prSet presAssocID="{D8730612-B06C-448D-AFC5-AB084BBAC8DE}" presName="horz1" presStyleCnt="0"/>
      <dgm:spPr/>
    </dgm:pt>
    <dgm:pt modelId="{760B465F-498E-4695-A1A1-3DDE2EA14CCC}" type="pres">
      <dgm:prSet presAssocID="{D8730612-B06C-448D-AFC5-AB084BBAC8DE}" presName="tx1" presStyleLbl="revTx" presStyleIdx="0" presStyleCnt="7"/>
      <dgm:spPr/>
    </dgm:pt>
    <dgm:pt modelId="{C4043A3F-0A89-4800-A403-5973437E1C2B}" type="pres">
      <dgm:prSet presAssocID="{D8730612-B06C-448D-AFC5-AB084BBAC8DE}" presName="vert1" presStyleCnt="0"/>
      <dgm:spPr/>
    </dgm:pt>
    <dgm:pt modelId="{427C7BF8-70FF-4A09-BBB1-125C38CDA49F}" type="pres">
      <dgm:prSet presAssocID="{F6E16C90-0218-4A7F-A7B4-ED6BB0211752}" presName="thickLine" presStyleLbl="alignNode1" presStyleIdx="1" presStyleCnt="7"/>
      <dgm:spPr/>
    </dgm:pt>
    <dgm:pt modelId="{EB19A5C7-3239-4928-9E1F-5FE83C9E084A}" type="pres">
      <dgm:prSet presAssocID="{F6E16C90-0218-4A7F-A7B4-ED6BB0211752}" presName="horz1" presStyleCnt="0"/>
      <dgm:spPr/>
    </dgm:pt>
    <dgm:pt modelId="{08E8BBD6-94D6-4346-81DA-28ACA0CE87AB}" type="pres">
      <dgm:prSet presAssocID="{F6E16C90-0218-4A7F-A7B4-ED6BB0211752}" presName="tx1" presStyleLbl="revTx" presStyleIdx="1" presStyleCnt="7"/>
      <dgm:spPr/>
    </dgm:pt>
    <dgm:pt modelId="{AE0ADB0C-05F9-4EE4-B357-44BF6FF933C3}" type="pres">
      <dgm:prSet presAssocID="{F6E16C90-0218-4A7F-A7B4-ED6BB0211752}" presName="vert1" presStyleCnt="0"/>
      <dgm:spPr/>
    </dgm:pt>
    <dgm:pt modelId="{F6DFA13F-8A6E-430F-8F48-B6FD305F5F04}" type="pres">
      <dgm:prSet presAssocID="{A042B664-F110-462E-A922-56BE31200E5E}" presName="thickLine" presStyleLbl="alignNode1" presStyleIdx="2" presStyleCnt="7"/>
      <dgm:spPr/>
    </dgm:pt>
    <dgm:pt modelId="{0CF511A5-A9FB-49D8-A09F-1EFE01C653C2}" type="pres">
      <dgm:prSet presAssocID="{A042B664-F110-462E-A922-56BE31200E5E}" presName="horz1" presStyleCnt="0"/>
      <dgm:spPr/>
    </dgm:pt>
    <dgm:pt modelId="{3E256348-C61C-414E-B3D1-46C96B974EFB}" type="pres">
      <dgm:prSet presAssocID="{A042B664-F110-462E-A922-56BE31200E5E}" presName="tx1" presStyleLbl="revTx" presStyleIdx="2" presStyleCnt="7"/>
      <dgm:spPr/>
    </dgm:pt>
    <dgm:pt modelId="{68296C95-7E40-410D-BAAC-4A8083D1F7EE}" type="pres">
      <dgm:prSet presAssocID="{A042B664-F110-462E-A922-56BE31200E5E}" presName="vert1" presStyleCnt="0"/>
      <dgm:spPr/>
    </dgm:pt>
    <dgm:pt modelId="{D78D8337-3F1E-4958-B30A-23D53D8143C0}" type="pres">
      <dgm:prSet presAssocID="{38C0B07B-D99C-42F7-B15C-9FF9974BD33F}" presName="thickLine" presStyleLbl="alignNode1" presStyleIdx="3" presStyleCnt="7"/>
      <dgm:spPr/>
    </dgm:pt>
    <dgm:pt modelId="{7242B318-A3F4-40E8-8557-DAB2B7954BF8}" type="pres">
      <dgm:prSet presAssocID="{38C0B07B-D99C-42F7-B15C-9FF9974BD33F}" presName="horz1" presStyleCnt="0"/>
      <dgm:spPr/>
    </dgm:pt>
    <dgm:pt modelId="{19FE6D88-5F06-43E1-8DCC-B0D4F4B04BEA}" type="pres">
      <dgm:prSet presAssocID="{38C0B07B-D99C-42F7-B15C-9FF9974BD33F}" presName="tx1" presStyleLbl="revTx" presStyleIdx="3" presStyleCnt="7"/>
      <dgm:spPr/>
    </dgm:pt>
    <dgm:pt modelId="{EE497F39-D57C-4F9F-AFEA-0D48229FB73F}" type="pres">
      <dgm:prSet presAssocID="{38C0B07B-D99C-42F7-B15C-9FF9974BD33F}" presName="vert1" presStyleCnt="0"/>
      <dgm:spPr/>
    </dgm:pt>
    <dgm:pt modelId="{DACE6C5D-5AC8-43F9-8843-F220DD6A7E24}" type="pres">
      <dgm:prSet presAssocID="{CD3FFE46-B8FE-4F46-9EE3-D695A8EDB8F9}" presName="thickLine" presStyleLbl="alignNode1" presStyleIdx="4" presStyleCnt="7"/>
      <dgm:spPr/>
    </dgm:pt>
    <dgm:pt modelId="{C11422B4-3003-420E-8A0E-E6F136084717}" type="pres">
      <dgm:prSet presAssocID="{CD3FFE46-B8FE-4F46-9EE3-D695A8EDB8F9}" presName="horz1" presStyleCnt="0"/>
      <dgm:spPr/>
    </dgm:pt>
    <dgm:pt modelId="{0F00828E-11E0-4F90-8F41-ABC47CD9548B}" type="pres">
      <dgm:prSet presAssocID="{CD3FFE46-B8FE-4F46-9EE3-D695A8EDB8F9}" presName="tx1" presStyleLbl="revTx" presStyleIdx="4" presStyleCnt="7"/>
      <dgm:spPr/>
    </dgm:pt>
    <dgm:pt modelId="{2D6F0165-7CAA-4FD0-8F4A-96054E8E3F77}" type="pres">
      <dgm:prSet presAssocID="{CD3FFE46-B8FE-4F46-9EE3-D695A8EDB8F9}" presName="vert1" presStyleCnt="0"/>
      <dgm:spPr/>
    </dgm:pt>
    <dgm:pt modelId="{B1B7D680-C401-4190-826E-1DF8EEE32CD8}" type="pres">
      <dgm:prSet presAssocID="{D3300354-19AC-4E17-A785-64513714BBFD}" presName="thickLine" presStyleLbl="alignNode1" presStyleIdx="5" presStyleCnt="7"/>
      <dgm:spPr/>
    </dgm:pt>
    <dgm:pt modelId="{6F88350C-F039-4E49-84EF-DF38F8A3E5FA}" type="pres">
      <dgm:prSet presAssocID="{D3300354-19AC-4E17-A785-64513714BBFD}" presName="horz1" presStyleCnt="0"/>
      <dgm:spPr/>
    </dgm:pt>
    <dgm:pt modelId="{A8CFEE81-7945-451D-B443-D579970365F8}" type="pres">
      <dgm:prSet presAssocID="{D3300354-19AC-4E17-A785-64513714BBFD}" presName="tx1" presStyleLbl="revTx" presStyleIdx="5" presStyleCnt="7"/>
      <dgm:spPr/>
    </dgm:pt>
    <dgm:pt modelId="{A3CCAC96-C906-427F-93B5-B70D2F5A4173}" type="pres">
      <dgm:prSet presAssocID="{D3300354-19AC-4E17-A785-64513714BBFD}" presName="vert1" presStyleCnt="0"/>
      <dgm:spPr/>
    </dgm:pt>
    <dgm:pt modelId="{4C19FD50-AB95-4C5B-90A8-58D0A88DB76B}" type="pres">
      <dgm:prSet presAssocID="{9FBB6441-6FB7-41E4-86BE-B45546ED2AFA}" presName="thickLine" presStyleLbl="alignNode1" presStyleIdx="6" presStyleCnt="7"/>
      <dgm:spPr/>
    </dgm:pt>
    <dgm:pt modelId="{1E118C28-BBFA-4131-9E09-C7F95EB21A2C}" type="pres">
      <dgm:prSet presAssocID="{9FBB6441-6FB7-41E4-86BE-B45546ED2AFA}" presName="horz1" presStyleCnt="0"/>
      <dgm:spPr/>
    </dgm:pt>
    <dgm:pt modelId="{E3B5554A-429F-47AC-BC9F-53D685D11ECD}" type="pres">
      <dgm:prSet presAssocID="{9FBB6441-6FB7-41E4-86BE-B45546ED2AFA}" presName="tx1" presStyleLbl="revTx" presStyleIdx="6" presStyleCnt="7"/>
      <dgm:spPr/>
    </dgm:pt>
    <dgm:pt modelId="{1E27F6CD-E696-4BF8-B2DF-402CCE6245CE}" type="pres">
      <dgm:prSet presAssocID="{9FBB6441-6FB7-41E4-86BE-B45546ED2AFA}" presName="vert1" presStyleCnt="0"/>
      <dgm:spPr/>
    </dgm:pt>
  </dgm:ptLst>
  <dgm:cxnLst>
    <dgm:cxn modelId="{68154019-2FF8-4E6B-8969-22A74EDCE662}" srcId="{EBEB80E6-20DF-4F94-ADA8-6A55C5C113E7}" destId="{A042B664-F110-462E-A922-56BE31200E5E}" srcOrd="2" destOrd="0" parTransId="{1219FCDB-1B1A-41B5-9B59-2A8433F17336}" sibTransId="{4160E6C1-BFA7-4F3D-8C13-C3BC12665C4C}"/>
    <dgm:cxn modelId="{0A961B3C-EE0E-4595-A3F5-95C590D1D603}" type="presOf" srcId="{38C0B07B-D99C-42F7-B15C-9FF9974BD33F}" destId="{19FE6D88-5F06-43E1-8DCC-B0D4F4B04BEA}" srcOrd="0" destOrd="0" presId="urn:microsoft.com/office/officeart/2008/layout/LinedList"/>
    <dgm:cxn modelId="{AC9DED5D-FCEE-4087-B3DD-C16AEC5E7BEE}" srcId="{EBEB80E6-20DF-4F94-ADA8-6A55C5C113E7}" destId="{D3300354-19AC-4E17-A785-64513714BBFD}" srcOrd="5" destOrd="0" parTransId="{707D2699-CDED-4A7E-8E92-FBB8ADEA1493}" sibTransId="{F35A17A4-0B3D-4ACC-BFB2-BA382CEBD992}"/>
    <dgm:cxn modelId="{18316142-0C63-4179-A267-8766389D4C0F}" type="presOf" srcId="{A042B664-F110-462E-A922-56BE31200E5E}" destId="{3E256348-C61C-414E-B3D1-46C96B974EFB}" srcOrd="0" destOrd="0" presId="urn:microsoft.com/office/officeart/2008/layout/LinedList"/>
    <dgm:cxn modelId="{FC9F6846-D501-456C-B0D0-1B9FCF1F925E}" srcId="{EBEB80E6-20DF-4F94-ADA8-6A55C5C113E7}" destId="{CD3FFE46-B8FE-4F46-9EE3-D695A8EDB8F9}" srcOrd="4" destOrd="0" parTransId="{C9DFCBA7-DD2D-47F7-A754-365594FB6AB9}" sibTransId="{B613A9F6-654A-45F8-9B02-F28348D28399}"/>
    <dgm:cxn modelId="{0BD35150-C7BE-450B-8EC1-F00F6D431E84}" type="presOf" srcId="{EBEB80E6-20DF-4F94-ADA8-6A55C5C113E7}" destId="{2878DB91-61EA-45AE-BE45-D1A1709D0761}" srcOrd="0" destOrd="0" presId="urn:microsoft.com/office/officeart/2008/layout/LinedList"/>
    <dgm:cxn modelId="{BB871B7B-0CE4-452E-B6E2-DD332565E045}" type="presOf" srcId="{D8730612-B06C-448D-AFC5-AB084BBAC8DE}" destId="{760B465F-498E-4695-A1A1-3DDE2EA14CCC}" srcOrd="0" destOrd="0" presId="urn:microsoft.com/office/officeart/2008/layout/LinedList"/>
    <dgm:cxn modelId="{E4FACB8A-D302-4182-835F-D40EECC8E33E}" type="presOf" srcId="{D3300354-19AC-4E17-A785-64513714BBFD}" destId="{A8CFEE81-7945-451D-B443-D579970365F8}" srcOrd="0" destOrd="0" presId="urn:microsoft.com/office/officeart/2008/layout/LinedList"/>
    <dgm:cxn modelId="{C2D4DC98-83A0-4BA6-BCBF-A2AB376C0106}" type="presOf" srcId="{F6E16C90-0218-4A7F-A7B4-ED6BB0211752}" destId="{08E8BBD6-94D6-4346-81DA-28ACA0CE87AB}" srcOrd="0" destOrd="0" presId="urn:microsoft.com/office/officeart/2008/layout/LinedList"/>
    <dgm:cxn modelId="{A6CB6C9C-30B1-4FE8-945B-38D2ED0942CF}" srcId="{EBEB80E6-20DF-4F94-ADA8-6A55C5C113E7}" destId="{F6E16C90-0218-4A7F-A7B4-ED6BB0211752}" srcOrd="1" destOrd="0" parTransId="{DD422BE5-4A55-4A37-A8CC-4222F5A7C33C}" sibTransId="{C16F77D8-B6B3-45A4-B53E-CA54A5C80533}"/>
    <dgm:cxn modelId="{E34707B1-EA9E-4B8F-A6DA-06E33C3B0AD7}" type="presOf" srcId="{CD3FFE46-B8FE-4F46-9EE3-D695A8EDB8F9}" destId="{0F00828E-11E0-4F90-8F41-ABC47CD9548B}" srcOrd="0" destOrd="0" presId="urn:microsoft.com/office/officeart/2008/layout/LinedList"/>
    <dgm:cxn modelId="{946E01C3-C4E0-48FD-9EDE-7118D7B36917}" type="presOf" srcId="{9FBB6441-6FB7-41E4-86BE-B45546ED2AFA}" destId="{E3B5554A-429F-47AC-BC9F-53D685D11ECD}" srcOrd="0" destOrd="0" presId="urn:microsoft.com/office/officeart/2008/layout/LinedList"/>
    <dgm:cxn modelId="{19B305C5-A717-43E1-9F7F-F6C41E05232F}" srcId="{EBEB80E6-20DF-4F94-ADA8-6A55C5C113E7}" destId="{D8730612-B06C-448D-AFC5-AB084BBAC8DE}" srcOrd="0" destOrd="0" parTransId="{AB789E47-F789-492A-9DD6-CA6C0C76ED39}" sibTransId="{C214F76C-11CE-4A2A-BF8B-74CAF31EBB12}"/>
    <dgm:cxn modelId="{074031DE-AA55-4375-B36D-441BE4046892}" srcId="{EBEB80E6-20DF-4F94-ADA8-6A55C5C113E7}" destId="{38C0B07B-D99C-42F7-B15C-9FF9974BD33F}" srcOrd="3" destOrd="0" parTransId="{982E1809-8F25-4071-8F9A-CB6F773049ED}" sibTransId="{C61D3177-611D-47F9-92AF-95CA6437CADE}"/>
    <dgm:cxn modelId="{E2D3EAE8-8F3A-4746-BFA8-6A6B8214C14B}" srcId="{EBEB80E6-20DF-4F94-ADA8-6A55C5C113E7}" destId="{9FBB6441-6FB7-41E4-86BE-B45546ED2AFA}" srcOrd="6" destOrd="0" parTransId="{BC8B3B8F-2B45-443E-9177-C8A4E0237CCA}" sibTransId="{4FE8C8EC-C255-405E-96F1-8C2414E84290}"/>
    <dgm:cxn modelId="{606C2D1F-5FE9-460A-A71B-4D440E7F5529}" type="presParOf" srcId="{2878DB91-61EA-45AE-BE45-D1A1709D0761}" destId="{564B9F88-372E-4C12-B01E-1B1D5A58A696}" srcOrd="0" destOrd="0" presId="urn:microsoft.com/office/officeart/2008/layout/LinedList"/>
    <dgm:cxn modelId="{0CF59E99-DD31-47FE-A44E-623133BDE9F4}" type="presParOf" srcId="{2878DB91-61EA-45AE-BE45-D1A1709D0761}" destId="{866C32B5-5D2F-414E-B92E-5E169D18A4AF}" srcOrd="1" destOrd="0" presId="urn:microsoft.com/office/officeart/2008/layout/LinedList"/>
    <dgm:cxn modelId="{AAF5F206-4BD0-47AF-85D3-14B32ED6AFBE}" type="presParOf" srcId="{866C32B5-5D2F-414E-B92E-5E169D18A4AF}" destId="{760B465F-498E-4695-A1A1-3DDE2EA14CCC}" srcOrd="0" destOrd="0" presId="urn:microsoft.com/office/officeart/2008/layout/LinedList"/>
    <dgm:cxn modelId="{AD4EF3E1-FDD7-4EAB-8A80-8F888A6CA23D}" type="presParOf" srcId="{866C32B5-5D2F-414E-B92E-5E169D18A4AF}" destId="{C4043A3F-0A89-4800-A403-5973437E1C2B}" srcOrd="1" destOrd="0" presId="urn:microsoft.com/office/officeart/2008/layout/LinedList"/>
    <dgm:cxn modelId="{43EF124A-A301-4EAE-8896-23D3637B9A5A}" type="presParOf" srcId="{2878DB91-61EA-45AE-BE45-D1A1709D0761}" destId="{427C7BF8-70FF-4A09-BBB1-125C38CDA49F}" srcOrd="2" destOrd="0" presId="urn:microsoft.com/office/officeart/2008/layout/LinedList"/>
    <dgm:cxn modelId="{851FADBB-AFDA-407B-8BB6-4B6949F86142}" type="presParOf" srcId="{2878DB91-61EA-45AE-BE45-D1A1709D0761}" destId="{EB19A5C7-3239-4928-9E1F-5FE83C9E084A}" srcOrd="3" destOrd="0" presId="urn:microsoft.com/office/officeart/2008/layout/LinedList"/>
    <dgm:cxn modelId="{C4658532-666D-40DE-9E6C-F5F76FAC9522}" type="presParOf" srcId="{EB19A5C7-3239-4928-9E1F-5FE83C9E084A}" destId="{08E8BBD6-94D6-4346-81DA-28ACA0CE87AB}" srcOrd="0" destOrd="0" presId="urn:microsoft.com/office/officeart/2008/layout/LinedList"/>
    <dgm:cxn modelId="{872017C8-AB54-42AD-8BF3-4FBEB8571251}" type="presParOf" srcId="{EB19A5C7-3239-4928-9E1F-5FE83C9E084A}" destId="{AE0ADB0C-05F9-4EE4-B357-44BF6FF933C3}" srcOrd="1" destOrd="0" presId="urn:microsoft.com/office/officeart/2008/layout/LinedList"/>
    <dgm:cxn modelId="{2FECE97A-7107-4DC4-B99D-42AAADC08034}" type="presParOf" srcId="{2878DB91-61EA-45AE-BE45-D1A1709D0761}" destId="{F6DFA13F-8A6E-430F-8F48-B6FD305F5F04}" srcOrd="4" destOrd="0" presId="urn:microsoft.com/office/officeart/2008/layout/LinedList"/>
    <dgm:cxn modelId="{BC7FE241-6FAC-4D80-B1A8-61C0342823EF}" type="presParOf" srcId="{2878DB91-61EA-45AE-BE45-D1A1709D0761}" destId="{0CF511A5-A9FB-49D8-A09F-1EFE01C653C2}" srcOrd="5" destOrd="0" presId="urn:microsoft.com/office/officeart/2008/layout/LinedList"/>
    <dgm:cxn modelId="{8A695D39-E615-4A24-BF1B-EF0E775A0742}" type="presParOf" srcId="{0CF511A5-A9FB-49D8-A09F-1EFE01C653C2}" destId="{3E256348-C61C-414E-B3D1-46C96B974EFB}" srcOrd="0" destOrd="0" presId="urn:microsoft.com/office/officeart/2008/layout/LinedList"/>
    <dgm:cxn modelId="{101FA64E-3CB1-4177-8CDC-3881FEE694A1}" type="presParOf" srcId="{0CF511A5-A9FB-49D8-A09F-1EFE01C653C2}" destId="{68296C95-7E40-410D-BAAC-4A8083D1F7EE}" srcOrd="1" destOrd="0" presId="urn:microsoft.com/office/officeart/2008/layout/LinedList"/>
    <dgm:cxn modelId="{F294F0D3-0D51-48C8-A557-431A023F514C}" type="presParOf" srcId="{2878DB91-61EA-45AE-BE45-D1A1709D0761}" destId="{D78D8337-3F1E-4958-B30A-23D53D8143C0}" srcOrd="6" destOrd="0" presId="urn:microsoft.com/office/officeart/2008/layout/LinedList"/>
    <dgm:cxn modelId="{EC9A3A8C-243E-40CD-8B03-33EF14CDC249}" type="presParOf" srcId="{2878DB91-61EA-45AE-BE45-D1A1709D0761}" destId="{7242B318-A3F4-40E8-8557-DAB2B7954BF8}" srcOrd="7" destOrd="0" presId="urn:microsoft.com/office/officeart/2008/layout/LinedList"/>
    <dgm:cxn modelId="{C5466EF8-17FE-46C5-96A6-C9724A78F222}" type="presParOf" srcId="{7242B318-A3F4-40E8-8557-DAB2B7954BF8}" destId="{19FE6D88-5F06-43E1-8DCC-B0D4F4B04BEA}" srcOrd="0" destOrd="0" presId="urn:microsoft.com/office/officeart/2008/layout/LinedList"/>
    <dgm:cxn modelId="{85065597-9728-41BF-8718-302CB91DC5C8}" type="presParOf" srcId="{7242B318-A3F4-40E8-8557-DAB2B7954BF8}" destId="{EE497F39-D57C-4F9F-AFEA-0D48229FB73F}" srcOrd="1" destOrd="0" presId="urn:microsoft.com/office/officeart/2008/layout/LinedList"/>
    <dgm:cxn modelId="{A6C4374D-5137-410B-B85D-75E9B70141FE}" type="presParOf" srcId="{2878DB91-61EA-45AE-BE45-D1A1709D0761}" destId="{DACE6C5D-5AC8-43F9-8843-F220DD6A7E24}" srcOrd="8" destOrd="0" presId="urn:microsoft.com/office/officeart/2008/layout/LinedList"/>
    <dgm:cxn modelId="{ACFD713E-BBD9-4B50-9511-612CDBC4C027}" type="presParOf" srcId="{2878DB91-61EA-45AE-BE45-D1A1709D0761}" destId="{C11422B4-3003-420E-8A0E-E6F136084717}" srcOrd="9" destOrd="0" presId="urn:microsoft.com/office/officeart/2008/layout/LinedList"/>
    <dgm:cxn modelId="{0D8D282B-19CA-4D30-823B-2AE9568C1D5F}" type="presParOf" srcId="{C11422B4-3003-420E-8A0E-E6F136084717}" destId="{0F00828E-11E0-4F90-8F41-ABC47CD9548B}" srcOrd="0" destOrd="0" presId="urn:microsoft.com/office/officeart/2008/layout/LinedList"/>
    <dgm:cxn modelId="{FEFC3DDC-599A-4D7D-8B6B-618B666BFDC2}" type="presParOf" srcId="{C11422B4-3003-420E-8A0E-E6F136084717}" destId="{2D6F0165-7CAA-4FD0-8F4A-96054E8E3F77}" srcOrd="1" destOrd="0" presId="urn:microsoft.com/office/officeart/2008/layout/LinedList"/>
    <dgm:cxn modelId="{EE18073A-D291-4387-98D8-B0DDC59D7FAE}" type="presParOf" srcId="{2878DB91-61EA-45AE-BE45-D1A1709D0761}" destId="{B1B7D680-C401-4190-826E-1DF8EEE32CD8}" srcOrd="10" destOrd="0" presId="urn:microsoft.com/office/officeart/2008/layout/LinedList"/>
    <dgm:cxn modelId="{51A18614-F0F4-4994-9D8C-5FE8282591FD}" type="presParOf" srcId="{2878DB91-61EA-45AE-BE45-D1A1709D0761}" destId="{6F88350C-F039-4E49-84EF-DF38F8A3E5FA}" srcOrd="11" destOrd="0" presId="urn:microsoft.com/office/officeart/2008/layout/LinedList"/>
    <dgm:cxn modelId="{564D345A-C4C1-4F2B-9294-896CC7362002}" type="presParOf" srcId="{6F88350C-F039-4E49-84EF-DF38F8A3E5FA}" destId="{A8CFEE81-7945-451D-B443-D579970365F8}" srcOrd="0" destOrd="0" presId="urn:microsoft.com/office/officeart/2008/layout/LinedList"/>
    <dgm:cxn modelId="{0A718794-8A02-41E0-B349-B2388B124B63}" type="presParOf" srcId="{6F88350C-F039-4E49-84EF-DF38F8A3E5FA}" destId="{A3CCAC96-C906-427F-93B5-B70D2F5A4173}" srcOrd="1" destOrd="0" presId="urn:microsoft.com/office/officeart/2008/layout/LinedList"/>
    <dgm:cxn modelId="{81601DCC-C8E2-4637-9EA2-5C6941027DCB}" type="presParOf" srcId="{2878DB91-61EA-45AE-BE45-D1A1709D0761}" destId="{4C19FD50-AB95-4C5B-90A8-58D0A88DB76B}" srcOrd="12" destOrd="0" presId="urn:microsoft.com/office/officeart/2008/layout/LinedList"/>
    <dgm:cxn modelId="{43AD4FC2-F74D-4EDC-9860-C0EA38B884E6}" type="presParOf" srcId="{2878DB91-61EA-45AE-BE45-D1A1709D0761}" destId="{1E118C28-BBFA-4131-9E09-C7F95EB21A2C}" srcOrd="13" destOrd="0" presId="urn:microsoft.com/office/officeart/2008/layout/LinedList"/>
    <dgm:cxn modelId="{8E8C330A-852E-441F-97CE-C346E6B38046}" type="presParOf" srcId="{1E118C28-BBFA-4131-9E09-C7F95EB21A2C}" destId="{E3B5554A-429F-47AC-BC9F-53D685D11ECD}" srcOrd="0" destOrd="0" presId="urn:microsoft.com/office/officeart/2008/layout/LinedList"/>
    <dgm:cxn modelId="{3490A10F-4FAB-4D9B-82F0-78D27AFDDEA4}" type="presParOf" srcId="{1E118C28-BBFA-4131-9E09-C7F95EB21A2C}" destId="{1E27F6CD-E696-4BF8-B2DF-402CCE6245C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3B3B0D-15C8-46D4-B613-ED001EE69BF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99A05F1-0C64-44E8-8B10-ADFDFC919C91}">
      <dgm:prSet/>
      <dgm:spPr/>
      <dgm:t>
        <a:bodyPr/>
        <a:lstStyle/>
        <a:p>
          <a:r>
            <a:rPr lang="en-US" dirty="0" err="1"/>
            <a:t>Föräldrar</a:t>
          </a:r>
          <a:r>
            <a:rPr lang="en-US" dirty="0"/>
            <a:t> </a:t>
          </a:r>
          <a:r>
            <a:rPr lang="en-US" dirty="0" err="1"/>
            <a:t>som</a:t>
          </a:r>
          <a:r>
            <a:rPr lang="en-US" dirty="0"/>
            <a:t> </a:t>
          </a:r>
          <a:r>
            <a:rPr lang="en-US" dirty="0" err="1"/>
            <a:t>ställer</a:t>
          </a:r>
          <a:r>
            <a:rPr lang="en-US" dirty="0"/>
            <a:t> </a:t>
          </a:r>
          <a:r>
            <a:rPr lang="en-US" dirty="0" err="1"/>
            <a:t>upp</a:t>
          </a:r>
          <a:r>
            <a:rPr lang="en-US" dirty="0"/>
            <a:t> i </a:t>
          </a:r>
          <a:r>
            <a:rPr lang="en-US" dirty="0" err="1"/>
            <a:t>kiosken</a:t>
          </a:r>
          <a:endParaRPr lang="en-US" dirty="0"/>
        </a:p>
      </dgm:t>
    </dgm:pt>
    <dgm:pt modelId="{5F8FFBF0-CC19-43C7-A827-FE6F6EFA334D}" type="parTrans" cxnId="{1509F251-1E91-4569-A120-DB01B472C8D7}">
      <dgm:prSet/>
      <dgm:spPr/>
      <dgm:t>
        <a:bodyPr/>
        <a:lstStyle/>
        <a:p>
          <a:endParaRPr lang="en-US"/>
        </a:p>
      </dgm:t>
    </dgm:pt>
    <dgm:pt modelId="{27A75169-09CD-470F-9645-05AB5E8CE167}" type="sibTrans" cxnId="{1509F251-1E91-4569-A120-DB01B472C8D7}">
      <dgm:prSet/>
      <dgm:spPr/>
      <dgm:t>
        <a:bodyPr/>
        <a:lstStyle/>
        <a:p>
          <a:endParaRPr lang="en-US"/>
        </a:p>
      </dgm:t>
    </dgm:pt>
    <dgm:pt modelId="{9CFE05A4-A934-49A4-B98A-BD268BDC47E8}">
      <dgm:prSet/>
      <dgm:spPr/>
      <dgm:t>
        <a:bodyPr/>
        <a:lstStyle/>
        <a:p>
          <a:r>
            <a:rPr lang="en-US" dirty="0" err="1"/>
            <a:t>Ledare</a:t>
          </a:r>
          <a:r>
            <a:rPr lang="en-US" dirty="0"/>
            <a:t> </a:t>
          </a:r>
          <a:r>
            <a:rPr lang="en-US" dirty="0" err="1"/>
            <a:t>som</a:t>
          </a:r>
          <a:r>
            <a:rPr lang="en-US" dirty="0"/>
            <a:t> </a:t>
          </a:r>
          <a:r>
            <a:rPr lang="en-US" dirty="0" err="1"/>
            <a:t>engagerar</a:t>
          </a:r>
          <a:r>
            <a:rPr lang="en-US" dirty="0"/>
            <a:t> sig </a:t>
          </a:r>
          <a:r>
            <a:rPr lang="en-US" dirty="0" err="1"/>
            <a:t>ideellt</a:t>
          </a:r>
          <a:endParaRPr lang="en-US" dirty="0"/>
        </a:p>
      </dgm:t>
    </dgm:pt>
    <dgm:pt modelId="{9512E660-A318-4489-B095-93CAE76BBDAA}" type="parTrans" cxnId="{60CEAAF6-2289-41CF-90F2-E9B40B92C7C4}">
      <dgm:prSet/>
      <dgm:spPr/>
      <dgm:t>
        <a:bodyPr/>
        <a:lstStyle/>
        <a:p>
          <a:endParaRPr lang="en-US"/>
        </a:p>
      </dgm:t>
    </dgm:pt>
    <dgm:pt modelId="{5BDBA7DF-99D4-495A-9F2D-07E59B8FE15A}" type="sibTrans" cxnId="{60CEAAF6-2289-41CF-90F2-E9B40B92C7C4}">
      <dgm:prSet/>
      <dgm:spPr/>
      <dgm:t>
        <a:bodyPr/>
        <a:lstStyle/>
        <a:p>
          <a:endParaRPr lang="en-US"/>
        </a:p>
      </dgm:t>
    </dgm:pt>
    <dgm:pt modelId="{6564D930-CEB2-4872-8538-96664D0FAA19}">
      <dgm:prSet/>
      <dgm:spPr/>
      <dgm:t>
        <a:bodyPr/>
        <a:lstStyle/>
        <a:p>
          <a:r>
            <a:rPr lang="en-US"/>
            <a:t>Barn och ungdomar som hittar trygghet och tillhörighet</a:t>
          </a:r>
        </a:p>
      </dgm:t>
    </dgm:pt>
    <dgm:pt modelId="{900491C4-129B-422D-A79B-3EFAC03EC6EE}" type="parTrans" cxnId="{38B3A2CB-F700-4E55-B2EE-8B6AAB098C21}">
      <dgm:prSet/>
      <dgm:spPr/>
      <dgm:t>
        <a:bodyPr/>
        <a:lstStyle/>
        <a:p>
          <a:endParaRPr lang="en-US"/>
        </a:p>
      </dgm:t>
    </dgm:pt>
    <dgm:pt modelId="{E3088DA2-7D30-4D18-B25B-8682D46406B8}" type="sibTrans" cxnId="{38B3A2CB-F700-4E55-B2EE-8B6AAB098C21}">
      <dgm:prSet/>
      <dgm:spPr/>
      <dgm:t>
        <a:bodyPr/>
        <a:lstStyle/>
        <a:p>
          <a:endParaRPr lang="en-US"/>
        </a:p>
      </dgm:t>
    </dgm:pt>
    <dgm:pt modelId="{C9A36B4A-44C8-434E-87D8-D71B9952BB1D}">
      <dgm:prSet/>
      <dgm:spPr/>
      <dgm:t>
        <a:bodyPr/>
        <a:lstStyle/>
        <a:p>
          <a:r>
            <a:rPr lang="en-US"/>
            <a:t>Gemenskap som sträcker sig långt utanför hallens väggar</a:t>
          </a:r>
        </a:p>
      </dgm:t>
    </dgm:pt>
    <dgm:pt modelId="{886E7E5B-9C85-44B0-962E-B7980BAE2475}" type="parTrans" cxnId="{6D43D94D-6749-4EBC-9FBF-23188AC3209C}">
      <dgm:prSet/>
      <dgm:spPr/>
      <dgm:t>
        <a:bodyPr/>
        <a:lstStyle/>
        <a:p>
          <a:endParaRPr lang="en-US"/>
        </a:p>
      </dgm:t>
    </dgm:pt>
    <dgm:pt modelId="{5AB23F65-6A59-4EB4-BE66-7292FC67E62F}" type="sibTrans" cxnId="{6D43D94D-6749-4EBC-9FBF-23188AC3209C}">
      <dgm:prSet/>
      <dgm:spPr/>
      <dgm:t>
        <a:bodyPr/>
        <a:lstStyle/>
        <a:p>
          <a:endParaRPr lang="en-US"/>
        </a:p>
      </dgm:t>
    </dgm:pt>
    <dgm:pt modelId="{3A102BBF-315E-4E9F-950C-D32CF8D99E05}">
      <dgm:prSet/>
      <dgm:spPr/>
      <dgm:t>
        <a:bodyPr/>
        <a:lstStyle/>
        <a:p>
          <a:r>
            <a:rPr lang="en-US"/>
            <a:t>Ett "vi" som växer starkare för varje säsong</a:t>
          </a:r>
        </a:p>
      </dgm:t>
    </dgm:pt>
    <dgm:pt modelId="{F683327B-9251-4FCF-A47C-313AB3A80CEC}" type="parTrans" cxnId="{D65A02F4-76E8-491D-BE5B-E4B49044FC47}">
      <dgm:prSet/>
      <dgm:spPr/>
      <dgm:t>
        <a:bodyPr/>
        <a:lstStyle/>
        <a:p>
          <a:endParaRPr lang="en-US"/>
        </a:p>
      </dgm:t>
    </dgm:pt>
    <dgm:pt modelId="{34753E7E-4607-442F-96E6-658FF5FAF122}" type="sibTrans" cxnId="{D65A02F4-76E8-491D-BE5B-E4B49044FC47}">
      <dgm:prSet/>
      <dgm:spPr/>
      <dgm:t>
        <a:bodyPr/>
        <a:lstStyle/>
        <a:p>
          <a:endParaRPr lang="en-US"/>
        </a:p>
      </dgm:t>
    </dgm:pt>
    <dgm:pt modelId="{EC594527-F2CC-4A1A-8B95-5AF8B11C8A93}">
      <dgm:prSet/>
      <dgm:spPr/>
      <dgm:t>
        <a:bodyPr/>
        <a:lstStyle/>
        <a:p>
          <a:r>
            <a:rPr lang="en-US" b="1"/>
            <a:t>Föreningsliv är att skapa något tillsammans – för varandra, med varandra.</a:t>
          </a:r>
          <a:endParaRPr lang="en-US"/>
        </a:p>
      </dgm:t>
    </dgm:pt>
    <dgm:pt modelId="{B1C103DC-E847-4E26-83D8-A7003434488C}" type="parTrans" cxnId="{418A8CA5-97CE-4A1A-BC86-890CDC8CEA67}">
      <dgm:prSet/>
      <dgm:spPr/>
      <dgm:t>
        <a:bodyPr/>
        <a:lstStyle/>
        <a:p>
          <a:endParaRPr lang="en-US"/>
        </a:p>
      </dgm:t>
    </dgm:pt>
    <dgm:pt modelId="{CA1B842F-17CC-4838-B70F-05405F17A6F8}" type="sibTrans" cxnId="{418A8CA5-97CE-4A1A-BC86-890CDC8CEA67}">
      <dgm:prSet/>
      <dgm:spPr/>
      <dgm:t>
        <a:bodyPr/>
        <a:lstStyle/>
        <a:p>
          <a:endParaRPr lang="en-US"/>
        </a:p>
      </dgm:t>
    </dgm:pt>
    <dgm:pt modelId="{6A6FDD7B-5CDC-4278-A434-84F85722C5B5}" type="pres">
      <dgm:prSet presAssocID="{4B3B3B0D-15C8-46D4-B613-ED001EE69BF5}" presName="Name0" presStyleCnt="0">
        <dgm:presLayoutVars>
          <dgm:dir/>
          <dgm:resizeHandles val="exact"/>
        </dgm:presLayoutVars>
      </dgm:prSet>
      <dgm:spPr/>
    </dgm:pt>
    <dgm:pt modelId="{4BA5723B-CE30-4B50-8D79-FE98D5CF8CB0}" type="pres">
      <dgm:prSet presAssocID="{799A05F1-0C64-44E8-8B10-ADFDFC919C91}" presName="node" presStyleLbl="node1" presStyleIdx="0" presStyleCnt="6">
        <dgm:presLayoutVars>
          <dgm:bulletEnabled val="1"/>
        </dgm:presLayoutVars>
      </dgm:prSet>
      <dgm:spPr/>
    </dgm:pt>
    <dgm:pt modelId="{8B11D00E-E0BA-4B3F-BCAE-B082AD3CED34}" type="pres">
      <dgm:prSet presAssocID="{27A75169-09CD-470F-9645-05AB5E8CE167}" presName="sibTrans" presStyleLbl="sibTrans1D1" presStyleIdx="0" presStyleCnt="5"/>
      <dgm:spPr/>
    </dgm:pt>
    <dgm:pt modelId="{EE934243-F193-4C6D-81D2-E03827E1DBAB}" type="pres">
      <dgm:prSet presAssocID="{27A75169-09CD-470F-9645-05AB5E8CE167}" presName="connectorText" presStyleLbl="sibTrans1D1" presStyleIdx="0" presStyleCnt="5"/>
      <dgm:spPr/>
    </dgm:pt>
    <dgm:pt modelId="{2D60BB67-74DD-46E7-8633-EB6A1C4169D4}" type="pres">
      <dgm:prSet presAssocID="{9CFE05A4-A934-49A4-B98A-BD268BDC47E8}" presName="node" presStyleLbl="node1" presStyleIdx="1" presStyleCnt="6">
        <dgm:presLayoutVars>
          <dgm:bulletEnabled val="1"/>
        </dgm:presLayoutVars>
      </dgm:prSet>
      <dgm:spPr/>
    </dgm:pt>
    <dgm:pt modelId="{9448696C-97FE-4ADA-9991-0273C2D84822}" type="pres">
      <dgm:prSet presAssocID="{5BDBA7DF-99D4-495A-9F2D-07E59B8FE15A}" presName="sibTrans" presStyleLbl="sibTrans1D1" presStyleIdx="1" presStyleCnt="5"/>
      <dgm:spPr/>
    </dgm:pt>
    <dgm:pt modelId="{06754F44-DD44-4D4D-82A6-54969DB5F7B0}" type="pres">
      <dgm:prSet presAssocID="{5BDBA7DF-99D4-495A-9F2D-07E59B8FE15A}" presName="connectorText" presStyleLbl="sibTrans1D1" presStyleIdx="1" presStyleCnt="5"/>
      <dgm:spPr/>
    </dgm:pt>
    <dgm:pt modelId="{B682BC16-BCC7-4F55-8B11-0C425CC1BA33}" type="pres">
      <dgm:prSet presAssocID="{6564D930-CEB2-4872-8538-96664D0FAA19}" presName="node" presStyleLbl="node1" presStyleIdx="2" presStyleCnt="6">
        <dgm:presLayoutVars>
          <dgm:bulletEnabled val="1"/>
        </dgm:presLayoutVars>
      </dgm:prSet>
      <dgm:spPr/>
    </dgm:pt>
    <dgm:pt modelId="{5FB1D598-872B-418F-B110-5F90F2C19A93}" type="pres">
      <dgm:prSet presAssocID="{E3088DA2-7D30-4D18-B25B-8682D46406B8}" presName="sibTrans" presStyleLbl="sibTrans1D1" presStyleIdx="2" presStyleCnt="5"/>
      <dgm:spPr/>
    </dgm:pt>
    <dgm:pt modelId="{7D2BF061-2AC6-4FE8-84D0-231174A905BD}" type="pres">
      <dgm:prSet presAssocID="{E3088DA2-7D30-4D18-B25B-8682D46406B8}" presName="connectorText" presStyleLbl="sibTrans1D1" presStyleIdx="2" presStyleCnt="5"/>
      <dgm:spPr/>
    </dgm:pt>
    <dgm:pt modelId="{3314FC61-42E1-4E02-8A02-72707BCBA0A0}" type="pres">
      <dgm:prSet presAssocID="{C9A36B4A-44C8-434E-87D8-D71B9952BB1D}" presName="node" presStyleLbl="node1" presStyleIdx="3" presStyleCnt="6">
        <dgm:presLayoutVars>
          <dgm:bulletEnabled val="1"/>
        </dgm:presLayoutVars>
      </dgm:prSet>
      <dgm:spPr/>
    </dgm:pt>
    <dgm:pt modelId="{F02B9F4C-C948-4C7A-AD4F-84D91E81178D}" type="pres">
      <dgm:prSet presAssocID="{5AB23F65-6A59-4EB4-BE66-7292FC67E62F}" presName="sibTrans" presStyleLbl="sibTrans1D1" presStyleIdx="3" presStyleCnt="5"/>
      <dgm:spPr/>
    </dgm:pt>
    <dgm:pt modelId="{CBBD2705-D64B-46E4-8788-B3FAE3FB0FCB}" type="pres">
      <dgm:prSet presAssocID="{5AB23F65-6A59-4EB4-BE66-7292FC67E62F}" presName="connectorText" presStyleLbl="sibTrans1D1" presStyleIdx="3" presStyleCnt="5"/>
      <dgm:spPr/>
    </dgm:pt>
    <dgm:pt modelId="{15235E12-7621-498C-9C9E-3576AF5A7E2B}" type="pres">
      <dgm:prSet presAssocID="{3A102BBF-315E-4E9F-950C-D32CF8D99E05}" presName="node" presStyleLbl="node1" presStyleIdx="4" presStyleCnt="6">
        <dgm:presLayoutVars>
          <dgm:bulletEnabled val="1"/>
        </dgm:presLayoutVars>
      </dgm:prSet>
      <dgm:spPr/>
    </dgm:pt>
    <dgm:pt modelId="{B2FEDF39-F577-4535-85F5-C41E7A893CEF}" type="pres">
      <dgm:prSet presAssocID="{34753E7E-4607-442F-96E6-658FF5FAF122}" presName="sibTrans" presStyleLbl="sibTrans1D1" presStyleIdx="4" presStyleCnt="5"/>
      <dgm:spPr/>
    </dgm:pt>
    <dgm:pt modelId="{D846854E-F38B-48BE-A9FF-BF7449FE269E}" type="pres">
      <dgm:prSet presAssocID="{34753E7E-4607-442F-96E6-658FF5FAF122}" presName="connectorText" presStyleLbl="sibTrans1D1" presStyleIdx="4" presStyleCnt="5"/>
      <dgm:spPr/>
    </dgm:pt>
    <dgm:pt modelId="{3E432FA6-4081-4233-A5BD-9C26581644EA}" type="pres">
      <dgm:prSet presAssocID="{EC594527-F2CC-4A1A-8B95-5AF8B11C8A93}" presName="node" presStyleLbl="node1" presStyleIdx="5" presStyleCnt="6">
        <dgm:presLayoutVars>
          <dgm:bulletEnabled val="1"/>
        </dgm:presLayoutVars>
      </dgm:prSet>
      <dgm:spPr/>
    </dgm:pt>
  </dgm:ptLst>
  <dgm:cxnLst>
    <dgm:cxn modelId="{F69D5403-EE7D-44DB-97A8-CBD72DD77FDC}" type="presOf" srcId="{EC594527-F2CC-4A1A-8B95-5AF8B11C8A93}" destId="{3E432FA6-4081-4233-A5BD-9C26581644EA}" srcOrd="0" destOrd="0" presId="urn:microsoft.com/office/officeart/2016/7/layout/RepeatingBendingProcessNew"/>
    <dgm:cxn modelId="{F61BAF04-8371-49C7-8ED3-D46F05C3E216}" type="presOf" srcId="{799A05F1-0C64-44E8-8B10-ADFDFC919C91}" destId="{4BA5723B-CE30-4B50-8D79-FE98D5CF8CB0}" srcOrd="0" destOrd="0" presId="urn:microsoft.com/office/officeart/2016/7/layout/RepeatingBendingProcessNew"/>
    <dgm:cxn modelId="{5179CF07-ED1A-4C60-8509-AA4E2C135223}" type="presOf" srcId="{34753E7E-4607-442F-96E6-658FF5FAF122}" destId="{B2FEDF39-F577-4535-85F5-C41E7A893CEF}" srcOrd="0" destOrd="0" presId="urn:microsoft.com/office/officeart/2016/7/layout/RepeatingBendingProcessNew"/>
    <dgm:cxn modelId="{D6750123-E2DC-4DA9-A4B1-0F699BC64472}" type="presOf" srcId="{E3088DA2-7D30-4D18-B25B-8682D46406B8}" destId="{5FB1D598-872B-418F-B110-5F90F2C19A93}" srcOrd="0" destOrd="0" presId="urn:microsoft.com/office/officeart/2016/7/layout/RepeatingBendingProcessNew"/>
    <dgm:cxn modelId="{A9C12B2F-2F17-4E4D-B2F5-9DC3E4A6BDAE}" type="presOf" srcId="{E3088DA2-7D30-4D18-B25B-8682D46406B8}" destId="{7D2BF061-2AC6-4FE8-84D0-231174A905BD}" srcOrd="1" destOrd="0" presId="urn:microsoft.com/office/officeart/2016/7/layout/RepeatingBendingProcessNew"/>
    <dgm:cxn modelId="{A3554E6B-3954-422E-863F-589C4386891B}" type="presOf" srcId="{4B3B3B0D-15C8-46D4-B613-ED001EE69BF5}" destId="{6A6FDD7B-5CDC-4278-A434-84F85722C5B5}" srcOrd="0" destOrd="0" presId="urn:microsoft.com/office/officeart/2016/7/layout/RepeatingBendingProcessNew"/>
    <dgm:cxn modelId="{4E3BE04C-1D72-43F4-86B3-574B088B38FC}" type="presOf" srcId="{3A102BBF-315E-4E9F-950C-D32CF8D99E05}" destId="{15235E12-7621-498C-9C9E-3576AF5A7E2B}" srcOrd="0" destOrd="0" presId="urn:microsoft.com/office/officeart/2016/7/layout/RepeatingBendingProcessNew"/>
    <dgm:cxn modelId="{6D43D94D-6749-4EBC-9FBF-23188AC3209C}" srcId="{4B3B3B0D-15C8-46D4-B613-ED001EE69BF5}" destId="{C9A36B4A-44C8-434E-87D8-D71B9952BB1D}" srcOrd="3" destOrd="0" parTransId="{886E7E5B-9C85-44B0-962E-B7980BAE2475}" sibTransId="{5AB23F65-6A59-4EB4-BE66-7292FC67E62F}"/>
    <dgm:cxn modelId="{6C3E6070-A8B6-4565-86BC-646B38175113}" type="presOf" srcId="{34753E7E-4607-442F-96E6-658FF5FAF122}" destId="{D846854E-F38B-48BE-A9FF-BF7449FE269E}" srcOrd="1" destOrd="0" presId="urn:microsoft.com/office/officeart/2016/7/layout/RepeatingBendingProcessNew"/>
    <dgm:cxn modelId="{1509F251-1E91-4569-A120-DB01B472C8D7}" srcId="{4B3B3B0D-15C8-46D4-B613-ED001EE69BF5}" destId="{799A05F1-0C64-44E8-8B10-ADFDFC919C91}" srcOrd="0" destOrd="0" parTransId="{5F8FFBF0-CC19-43C7-A827-FE6F6EFA334D}" sibTransId="{27A75169-09CD-470F-9645-05AB5E8CE167}"/>
    <dgm:cxn modelId="{D7C99474-398C-46C1-87A5-87DD1D97B7B4}" type="presOf" srcId="{5AB23F65-6A59-4EB4-BE66-7292FC67E62F}" destId="{CBBD2705-D64B-46E4-8788-B3FAE3FB0FCB}" srcOrd="1" destOrd="0" presId="urn:microsoft.com/office/officeart/2016/7/layout/RepeatingBendingProcessNew"/>
    <dgm:cxn modelId="{93150076-C600-4714-BF9A-D0E7D52A290F}" type="presOf" srcId="{27A75169-09CD-470F-9645-05AB5E8CE167}" destId="{8B11D00E-E0BA-4B3F-BCAE-B082AD3CED34}" srcOrd="0" destOrd="0" presId="urn:microsoft.com/office/officeart/2016/7/layout/RepeatingBendingProcessNew"/>
    <dgm:cxn modelId="{296ECD77-B7A9-4C7D-A4C2-6343A66F4AFB}" type="presOf" srcId="{5BDBA7DF-99D4-495A-9F2D-07E59B8FE15A}" destId="{9448696C-97FE-4ADA-9991-0273C2D84822}" srcOrd="0" destOrd="0" presId="urn:microsoft.com/office/officeart/2016/7/layout/RepeatingBendingProcessNew"/>
    <dgm:cxn modelId="{27CFB578-ED79-4CDF-A837-79C1476C9206}" type="presOf" srcId="{27A75169-09CD-470F-9645-05AB5E8CE167}" destId="{EE934243-F193-4C6D-81D2-E03827E1DBAB}" srcOrd="1" destOrd="0" presId="urn:microsoft.com/office/officeart/2016/7/layout/RepeatingBendingProcessNew"/>
    <dgm:cxn modelId="{D7B42E59-A9E0-47A7-B5BC-E59CB4596ABA}" type="presOf" srcId="{5AB23F65-6A59-4EB4-BE66-7292FC67E62F}" destId="{F02B9F4C-C948-4C7A-AD4F-84D91E81178D}" srcOrd="0" destOrd="0" presId="urn:microsoft.com/office/officeart/2016/7/layout/RepeatingBendingProcessNew"/>
    <dgm:cxn modelId="{A2FC8E82-F9CD-48D2-B24A-39D9DDD65C3E}" type="presOf" srcId="{9CFE05A4-A934-49A4-B98A-BD268BDC47E8}" destId="{2D60BB67-74DD-46E7-8633-EB6A1C4169D4}" srcOrd="0" destOrd="0" presId="urn:microsoft.com/office/officeart/2016/7/layout/RepeatingBendingProcessNew"/>
    <dgm:cxn modelId="{418A8CA5-97CE-4A1A-BC86-890CDC8CEA67}" srcId="{4B3B3B0D-15C8-46D4-B613-ED001EE69BF5}" destId="{EC594527-F2CC-4A1A-8B95-5AF8B11C8A93}" srcOrd="5" destOrd="0" parTransId="{B1C103DC-E847-4E26-83D8-A7003434488C}" sibTransId="{CA1B842F-17CC-4838-B70F-05405F17A6F8}"/>
    <dgm:cxn modelId="{1AA438BD-3F4D-4449-8DED-31666483EBB6}" type="presOf" srcId="{5BDBA7DF-99D4-495A-9F2D-07E59B8FE15A}" destId="{06754F44-DD44-4D4D-82A6-54969DB5F7B0}" srcOrd="1" destOrd="0" presId="urn:microsoft.com/office/officeart/2016/7/layout/RepeatingBendingProcessNew"/>
    <dgm:cxn modelId="{38B3A2CB-F700-4E55-B2EE-8B6AAB098C21}" srcId="{4B3B3B0D-15C8-46D4-B613-ED001EE69BF5}" destId="{6564D930-CEB2-4872-8538-96664D0FAA19}" srcOrd="2" destOrd="0" parTransId="{900491C4-129B-422D-A79B-3EFAC03EC6EE}" sibTransId="{E3088DA2-7D30-4D18-B25B-8682D46406B8}"/>
    <dgm:cxn modelId="{44AE21D3-1508-4E57-85C3-4B438EFA8802}" type="presOf" srcId="{6564D930-CEB2-4872-8538-96664D0FAA19}" destId="{B682BC16-BCC7-4F55-8B11-0C425CC1BA33}" srcOrd="0" destOrd="0" presId="urn:microsoft.com/office/officeart/2016/7/layout/RepeatingBendingProcessNew"/>
    <dgm:cxn modelId="{D65A02F4-76E8-491D-BE5B-E4B49044FC47}" srcId="{4B3B3B0D-15C8-46D4-B613-ED001EE69BF5}" destId="{3A102BBF-315E-4E9F-950C-D32CF8D99E05}" srcOrd="4" destOrd="0" parTransId="{F683327B-9251-4FCF-A47C-313AB3A80CEC}" sibTransId="{34753E7E-4607-442F-96E6-658FF5FAF122}"/>
    <dgm:cxn modelId="{60CEAAF6-2289-41CF-90F2-E9B40B92C7C4}" srcId="{4B3B3B0D-15C8-46D4-B613-ED001EE69BF5}" destId="{9CFE05A4-A934-49A4-B98A-BD268BDC47E8}" srcOrd="1" destOrd="0" parTransId="{9512E660-A318-4489-B095-93CAE76BBDAA}" sibTransId="{5BDBA7DF-99D4-495A-9F2D-07E59B8FE15A}"/>
    <dgm:cxn modelId="{04D61EFA-ABF6-4C49-A6CE-5341913A85AC}" type="presOf" srcId="{C9A36B4A-44C8-434E-87D8-D71B9952BB1D}" destId="{3314FC61-42E1-4E02-8A02-72707BCBA0A0}" srcOrd="0" destOrd="0" presId="urn:microsoft.com/office/officeart/2016/7/layout/RepeatingBendingProcessNew"/>
    <dgm:cxn modelId="{2C9E4034-D522-4B12-8A2C-96252A634304}" type="presParOf" srcId="{6A6FDD7B-5CDC-4278-A434-84F85722C5B5}" destId="{4BA5723B-CE30-4B50-8D79-FE98D5CF8CB0}" srcOrd="0" destOrd="0" presId="urn:microsoft.com/office/officeart/2016/7/layout/RepeatingBendingProcessNew"/>
    <dgm:cxn modelId="{7E4701E6-2F55-4604-96B4-AB961ECA8552}" type="presParOf" srcId="{6A6FDD7B-5CDC-4278-A434-84F85722C5B5}" destId="{8B11D00E-E0BA-4B3F-BCAE-B082AD3CED34}" srcOrd="1" destOrd="0" presId="urn:microsoft.com/office/officeart/2016/7/layout/RepeatingBendingProcessNew"/>
    <dgm:cxn modelId="{BD96FC03-9536-4A91-9639-5EAEDDCAED4A}" type="presParOf" srcId="{8B11D00E-E0BA-4B3F-BCAE-B082AD3CED34}" destId="{EE934243-F193-4C6D-81D2-E03827E1DBAB}" srcOrd="0" destOrd="0" presId="urn:microsoft.com/office/officeart/2016/7/layout/RepeatingBendingProcessNew"/>
    <dgm:cxn modelId="{189EA227-982F-4696-8BD3-2EFE4BFB695F}" type="presParOf" srcId="{6A6FDD7B-5CDC-4278-A434-84F85722C5B5}" destId="{2D60BB67-74DD-46E7-8633-EB6A1C4169D4}" srcOrd="2" destOrd="0" presId="urn:microsoft.com/office/officeart/2016/7/layout/RepeatingBendingProcessNew"/>
    <dgm:cxn modelId="{9081231A-788A-4B66-BBAD-2833DFCF45C7}" type="presParOf" srcId="{6A6FDD7B-5CDC-4278-A434-84F85722C5B5}" destId="{9448696C-97FE-4ADA-9991-0273C2D84822}" srcOrd="3" destOrd="0" presId="urn:microsoft.com/office/officeart/2016/7/layout/RepeatingBendingProcessNew"/>
    <dgm:cxn modelId="{1D9249BD-7447-4DD3-94F9-8898A5803526}" type="presParOf" srcId="{9448696C-97FE-4ADA-9991-0273C2D84822}" destId="{06754F44-DD44-4D4D-82A6-54969DB5F7B0}" srcOrd="0" destOrd="0" presId="urn:microsoft.com/office/officeart/2016/7/layout/RepeatingBendingProcessNew"/>
    <dgm:cxn modelId="{7DEBF172-DFA6-48A4-94E6-034FD3DC0979}" type="presParOf" srcId="{6A6FDD7B-5CDC-4278-A434-84F85722C5B5}" destId="{B682BC16-BCC7-4F55-8B11-0C425CC1BA33}" srcOrd="4" destOrd="0" presId="urn:microsoft.com/office/officeart/2016/7/layout/RepeatingBendingProcessNew"/>
    <dgm:cxn modelId="{10108632-DC7E-4CD3-B545-ACC37B978BC2}" type="presParOf" srcId="{6A6FDD7B-5CDC-4278-A434-84F85722C5B5}" destId="{5FB1D598-872B-418F-B110-5F90F2C19A93}" srcOrd="5" destOrd="0" presId="urn:microsoft.com/office/officeart/2016/7/layout/RepeatingBendingProcessNew"/>
    <dgm:cxn modelId="{6F7CA1D0-0A68-49EA-9637-0275D757A718}" type="presParOf" srcId="{5FB1D598-872B-418F-B110-5F90F2C19A93}" destId="{7D2BF061-2AC6-4FE8-84D0-231174A905BD}" srcOrd="0" destOrd="0" presId="urn:microsoft.com/office/officeart/2016/7/layout/RepeatingBendingProcessNew"/>
    <dgm:cxn modelId="{6A2EC21E-877A-449D-BA70-AF2DD8EF4DC3}" type="presParOf" srcId="{6A6FDD7B-5CDC-4278-A434-84F85722C5B5}" destId="{3314FC61-42E1-4E02-8A02-72707BCBA0A0}" srcOrd="6" destOrd="0" presId="urn:microsoft.com/office/officeart/2016/7/layout/RepeatingBendingProcessNew"/>
    <dgm:cxn modelId="{B80C3A05-1E57-4F65-8D34-24968B99CA61}" type="presParOf" srcId="{6A6FDD7B-5CDC-4278-A434-84F85722C5B5}" destId="{F02B9F4C-C948-4C7A-AD4F-84D91E81178D}" srcOrd="7" destOrd="0" presId="urn:microsoft.com/office/officeart/2016/7/layout/RepeatingBendingProcessNew"/>
    <dgm:cxn modelId="{61790CA4-8B53-479D-B1C4-BEFF6BD92677}" type="presParOf" srcId="{F02B9F4C-C948-4C7A-AD4F-84D91E81178D}" destId="{CBBD2705-D64B-46E4-8788-B3FAE3FB0FCB}" srcOrd="0" destOrd="0" presId="urn:microsoft.com/office/officeart/2016/7/layout/RepeatingBendingProcessNew"/>
    <dgm:cxn modelId="{E924D8EF-75FF-49AB-8390-7616BF9617D6}" type="presParOf" srcId="{6A6FDD7B-5CDC-4278-A434-84F85722C5B5}" destId="{15235E12-7621-498C-9C9E-3576AF5A7E2B}" srcOrd="8" destOrd="0" presId="urn:microsoft.com/office/officeart/2016/7/layout/RepeatingBendingProcessNew"/>
    <dgm:cxn modelId="{23F06170-867D-4E9E-ADC4-CD1AB2E5D0DE}" type="presParOf" srcId="{6A6FDD7B-5CDC-4278-A434-84F85722C5B5}" destId="{B2FEDF39-F577-4535-85F5-C41E7A893CEF}" srcOrd="9" destOrd="0" presId="urn:microsoft.com/office/officeart/2016/7/layout/RepeatingBendingProcessNew"/>
    <dgm:cxn modelId="{EFE1B9C7-3D45-4FE0-98FE-61A69AB247B2}" type="presParOf" srcId="{B2FEDF39-F577-4535-85F5-C41E7A893CEF}" destId="{D846854E-F38B-48BE-A9FF-BF7449FE269E}" srcOrd="0" destOrd="0" presId="urn:microsoft.com/office/officeart/2016/7/layout/RepeatingBendingProcessNew"/>
    <dgm:cxn modelId="{9CE709CD-4230-4E59-8D35-81F22E08CC14}" type="presParOf" srcId="{6A6FDD7B-5CDC-4278-A434-84F85722C5B5}" destId="{3E432FA6-4081-4233-A5BD-9C26581644EA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BB5E49-6011-4CC1-BC25-0605D7E0E795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84A62D1-132A-476F-9644-B57A396DBA11}">
      <dgm:prSet/>
      <dgm:spPr/>
      <dgm:t>
        <a:bodyPr/>
        <a:lstStyle/>
        <a:p>
          <a:r>
            <a:rPr lang="en-US"/>
            <a:t>Utbilda tränare på flera nivåer</a:t>
          </a:r>
        </a:p>
      </dgm:t>
    </dgm:pt>
    <dgm:pt modelId="{B4F8ED81-1849-46A4-991D-6A06F754B7D2}" type="parTrans" cxnId="{7719772F-33B8-460F-A962-D054130F7CE0}">
      <dgm:prSet/>
      <dgm:spPr/>
      <dgm:t>
        <a:bodyPr/>
        <a:lstStyle/>
        <a:p>
          <a:endParaRPr lang="en-US"/>
        </a:p>
      </dgm:t>
    </dgm:pt>
    <dgm:pt modelId="{A64DB2BF-475E-4C7B-992C-5BB0873241DE}" type="sibTrans" cxnId="{7719772F-33B8-460F-A962-D054130F7CE0}">
      <dgm:prSet/>
      <dgm:spPr/>
      <dgm:t>
        <a:bodyPr/>
        <a:lstStyle/>
        <a:p>
          <a:endParaRPr lang="en-US"/>
        </a:p>
      </dgm:t>
    </dgm:pt>
    <dgm:pt modelId="{4C9C7BFA-EC4E-485D-8EE6-3A4E0F7BB081}">
      <dgm:prSet/>
      <dgm:spPr/>
      <dgm:t>
        <a:bodyPr/>
        <a:lstStyle/>
        <a:p>
          <a:r>
            <a:rPr lang="en-US"/>
            <a:t>Utbilda ungdomsledare</a:t>
          </a:r>
        </a:p>
      </dgm:t>
    </dgm:pt>
    <dgm:pt modelId="{3F983E42-AF82-4A1E-BA2D-B7698345BF94}" type="parTrans" cxnId="{AACAA17D-6AA0-4340-9150-1FB75A0B1B45}">
      <dgm:prSet/>
      <dgm:spPr/>
      <dgm:t>
        <a:bodyPr/>
        <a:lstStyle/>
        <a:p>
          <a:endParaRPr lang="en-US"/>
        </a:p>
      </dgm:t>
    </dgm:pt>
    <dgm:pt modelId="{96B114EA-3559-4CF5-9683-EA11847BEFC4}" type="sibTrans" cxnId="{AACAA17D-6AA0-4340-9150-1FB75A0B1B45}">
      <dgm:prSet/>
      <dgm:spPr/>
      <dgm:t>
        <a:bodyPr/>
        <a:lstStyle/>
        <a:p>
          <a:endParaRPr lang="en-US"/>
        </a:p>
      </dgm:t>
    </dgm:pt>
    <dgm:pt modelId="{B9D8968A-DE37-4A6F-8770-8D56D7FFEB42}">
      <dgm:prSet/>
      <dgm:spPr/>
      <dgm:t>
        <a:bodyPr/>
        <a:lstStyle/>
        <a:p>
          <a:r>
            <a:rPr lang="en-US"/>
            <a:t>Lag i alla årskullar </a:t>
          </a:r>
        </a:p>
      </dgm:t>
    </dgm:pt>
    <dgm:pt modelId="{CA900926-D310-4E31-99A9-0B46C697C352}" type="parTrans" cxnId="{3048A0CB-6D4D-438C-A919-3D86E700F81D}">
      <dgm:prSet/>
      <dgm:spPr/>
      <dgm:t>
        <a:bodyPr/>
        <a:lstStyle/>
        <a:p>
          <a:endParaRPr lang="en-US"/>
        </a:p>
      </dgm:t>
    </dgm:pt>
    <dgm:pt modelId="{6A5374EF-D898-4AA3-85E9-1BC3781C2DCF}" type="sibTrans" cxnId="{3048A0CB-6D4D-438C-A919-3D86E700F81D}">
      <dgm:prSet/>
      <dgm:spPr/>
      <dgm:t>
        <a:bodyPr/>
        <a:lstStyle/>
        <a:p>
          <a:endParaRPr lang="en-US"/>
        </a:p>
      </dgm:t>
    </dgm:pt>
    <dgm:pt modelId="{A2310EBF-2A94-4537-B6FB-D9ABE092DF70}">
      <dgm:prSet/>
      <dgm:spPr/>
      <dgm:t>
        <a:bodyPr/>
        <a:lstStyle/>
        <a:p>
          <a:r>
            <a:rPr lang="en-US"/>
            <a:t>Ökad klubbkänsla</a:t>
          </a:r>
        </a:p>
      </dgm:t>
    </dgm:pt>
    <dgm:pt modelId="{3A13658F-66A6-44C1-A8A2-C2B77CF4BE8B}" type="parTrans" cxnId="{8949AAEF-AA48-41E5-B80B-361E19BBD373}">
      <dgm:prSet/>
      <dgm:spPr/>
      <dgm:t>
        <a:bodyPr/>
        <a:lstStyle/>
        <a:p>
          <a:endParaRPr lang="en-US"/>
        </a:p>
      </dgm:t>
    </dgm:pt>
    <dgm:pt modelId="{955892F7-FEC2-4EA9-8DC8-54DD74CAEC48}" type="sibTrans" cxnId="{8949AAEF-AA48-41E5-B80B-361E19BBD373}">
      <dgm:prSet/>
      <dgm:spPr/>
      <dgm:t>
        <a:bodyPr/>
        <a:lstStyle/>
        <a:p>
          <a:endParaRPr lang="en-US"/>
        </a:p>
      </dgm:t>
    </dgm:pt>
    <dgm:pt modelId="{21801CFE-1309-4453-83B0-A961F3666091}">
      <dgm:prSet/>
      <dgm:spPr/>
      <dgm:t>
        <a:bodyPr/>
        <a:lstStyle/>
        <a:p>
          <a:r>
            <a:rPr lang="en-US"/>
            <a:t>Trygga idrottsmiljöer</a:t>
          </a:r>
        </a:p>
      </dgm:t>
    </dgm:pt>
    <dgm:pt modelId="{FDC1997B-4F1C-4CC3-A269-05DFD949C4D4}" type="parTrans" cxnId="{5001DDDC-42C1-4C58-B7E1-5FFE38E4781C}">
      <dgm:prSet/>
      <dgm:spPr/>
      <dgm:t>
        <a:bodyPr/>
        <a:lstStyle/>
        <a:p>
          <a:endParaRPr lang="en-US"/>
        </a:p>
      </dgm:t>
    </dgm:pt>
    <dgm:pt modelId="{61981002-0C84-45AB-91E9-754754365411}" type="sibTrans" cxnId="{5001DDDC-42C1-4C58-B7E1-5FFE38E4781C}">
      <dgm:prSet/>
      <dgm:spPr/>
      <dgm:t>
        <a:bodyPr/>
        <a:lstStyle/>
        <a:p>
          <a:endParaRPr lang="en-US"/>
        </a:p>
      </dgm:t>
    </dgm:pt>
    <dgm:pt modelId="{97E8584B-47E3-461F-AAA0-E924B1727FA4}">
      <dgm:prSet/>
      <dgm:spPr/>
      <dgm:t>
        <a:bodyPr/>
        <a:lstStyle/>
        <a:p>
          <a:r>
            <a:rPr lang="en-US"/>
            <a:t>En förening för alla</a:t>
          </a:r>
        </a:p>
      </dgm:t>
    </dgm:pt>
    <dgm:pt modelId="{3181DD98-6932-4C82-99B7-E49D836098DA}" type="parTrans" cxnId="{B24156F0-68A4-43C1-9F98-9A52A6F864B9}">
      <dgm:prSet/>
      <dgm:spPr/>
      <dgm:t>
        <a:bodyPr/>
        <a:lstStyle/>
        <a:p>
          <a:endParaRPr lang="en-US"/>
        </a:p>
      </dgm:t>
    </dgm:pt>
    <dgm:pt modelId="{BD1574F8-924C-452F-9F24-443A76233F5E}" type="sibTrans" cxnId="{B24156F0-68A4-43C1-9F98-9A52A6F864B9}">
      <dgm:prSet/>
      <dgm:spPr/>
      <dgm:t>
        <a:bodyPr/>
        <a:lstStyle/>
        <a:p>
          <a:endParaRPr lang="en-US"/>
        </a:p>
      </dgm:t>
    </dgm:pt>
    <dgm:pt modelId="{300F5774-024E-4565-9D1A-AF60F1D1BC90}" type="pres">
      <dgm:prSet presAssocID="{5FBB5E49-6011-4CC1-BC25-0605D7E0E795}" presName="vert0" presStyleCnt="0">
        <dgm:presLayoutVars>
          <dgm:dir/>
          <dgm:animOne val="branch"/>
          <dgm:animLvl val="lvl"/>
        </dgm:presLayoutVars>
      </dgm:prSet>
      <dgm:spPr/>
    </dgm:pt>
    <dgm:pt modelId="{FCB718A4-3DEA-4384-ACB0-3434BF3B7ECC}" type="pres">
      <dgm:prSet presAssocID="{B84A62D1-132A-476F-9644-B57A396DBA11}" presName="thickLine" presStyleLbl="alignNode1" presStyleIdx="0" presStyleCnt="6"/>
      <dgm:spPr/>
    </dgm:pt>
    <dgm:pt modelId="{132F2495-D21B-489C-B32C-3FB721540CC3}" type="pres">
      <dgm:prSet presAssocID="{B84A62D1-132A-476F-9644-B57A396DBA11}" presName="horz1" presStyleCnt="0"/>
      <dgm:spPr/>
    </dgm:pt>
    <dgm:pt modelId="{84D48546-657E-4818-9C58-9C7B504EA2E6}" type="pres">
      <dgm:prSet presAssocID="{B84A62D1-132A-476F-9644-B57A396DBA11}" presName="tx1" presStyleLbl="revTx" presStyleIdx="0" presStyleCnt="6"/>
      <dgm:spPr/>
    </dgm:pt>
    <dgm:pt modelId="{E014790D-89E3-4189-9150-A94F2846AD8D}" type="pres">
      <dgm:prSet presAssocID="{B84A62D1-132A-476F-9644-B57A396DBA11}" presName="vert1" presStyleCnt="0"/>
      <dgm:spPr/>
    </dgm:pt>
    <dgm:pt modelId="{22898DB7-1050-42E9-A6C7-B39192A9AD89}" type="pres">
      <dgm:prSet presAssocID="{4C9C7BFA-EC4E-485D-8EE6-3A4E0F7BB081}" presName="thickLine" presStyleLbl="alignNode1" presStyleIdx="1" presStyleCnt="6"/>
      <dgm:spPr/>
    </dgm:pt>
    <dgm:pt modelId="{5190ACB0-94A3-4C07-BE9A-5E19C9BDBF32}" type="pres">
      <dgm:prSet presAssocID="{4C9C7BFA-EC4E-485D-8EE6-3A4E0F7BB081}" presName="horz1" presStyleCnt="0"/>
      <dgm:spPr/>
    </dgm:pt>
    <dgm:pt modelId="{91D363AA-DFFE-4A45-B9D6-9EAB5CD5F950}" type="pres">
      <dgm:prSet presAssocID="{4C9C7BFA-EC4E-485D-8EE6-3A4E0F7BB081}" presName="tx1" presStyleLbl="revTx" presStyleIdx="1" presStyleCnt="6"/>
      <dgm:spPr/>
    </dgm:pt>
    <dgm:pt modelId="{93863432-04F3-42A3-B24E-5CC1098FE125}" type="pres">
      <dgm:prSet presAssocID="{4C9C7BFA-EC4E-485D-8EE6-3A4E0F7BB081}" presName="vert1" presStyleCnt="0"/>
      <dgm:spPr/>
    </dgm:pt>
    <dgm:pt modelId="{25358A96-7DC3-45C1-99EA-BCE00B335E8C}" type="pres">
      <dgm:prSet presAssocID="{B9D8968A-DE37-4A6F-8770-8D56D7FFEB42}" presName="thickLine" presStyleLbl="alignNode1" presStyleIdx="2" presStyleCnt="6"/>
      <dgm:spPr/>
    </dgm:pt>
    <dgm:pt modelId="{2A72DA9B-5595-4053-B988-28D37D9A38D7}" type="pres">
      <dgm:prSet presAssocID="{B9D8968A-DE37-4A6F-8770-8D56D7FFEB42}" presName="horz1" presStyleCnt="0"/>
      <dgm:spPr/>
    </dgm:pt>
    <dgm:pt modelId="{5F373C3B-D053-4177-9374-2559A9EF31E3}" type="pres">
      <dgm:prSet presAssocID="{B9D8968A-DE37-4A6F-8770-8D56D7FFEB42}" presName="tx1" presStyleLbl="revTx" presStyleIdx="2" presStyleCnt="6"/>
      <dgm:spPr/>
    </dgm:pt>
    <dgm:pt modelId="{BAD3BF82-7916-4FCF-8DC9-30415B6E19BE}" type="pres">
      <dgm:prSet presAssocID="{B9D8968A-DE37-4A6F-8770-8D56D7FFEB42}" presName="vert1" presStyleCnt="0"/>
      <dgm:spPr/>
    </dgm:pt>
    <dgm:pt modelId="{BB50FB22-4A47-4CF3-8A76-60311C23F463}" type="pres">
      <dgm:prSet presAssocID="{A2310EBF-2A94-4537-B6FB-D9ABE092DF70}" presName="thickLine" presStyleLbl="alignNode1" presStyleIdx="3" presStyleCnt="6"/>
      <dgm:spPr/>
    </dgm:pt>
    <dgm:pt modelId="{C394447A-D33F-410A-BCAF-CB32B032BE4D}" type="pres">
      <dgm:prSet presAssocID="{A2310EBF-2A94-4537-B6FB-D9ABE092DF70}" presName="horz1" presStyleCnt="0"/>
      <dgm:spPr/>
    </dgm:pt>
    <dgm:pt modelId="{AC2E84E8-609B-41F8-92BB-87A42ED10BDC}" type="pres">
      <dgm:prSet presAssocID="{A2310EBF-2A94-4537-B6FB-D9ABE092DF70}" presName="tx1" presStyleLbl="revTx" presStyleIdx="3" presStyleCnt="6"/>
      <dgm:spPr/>
    </dgm:pt>
    <dgm:pt modelId="{6C00B6B0-1144-4D7B-AB8E-46C13ED5A2B9}" type="pres">
      <dgm:prSet presAssocID="{A2310EBF-2A94-4537-B6FB-D9ABE092DF70}" presName="vert1" presStyleCnt="0"/>
      <dgm:spPr/>
    </dgm:pt>
    <dgm:pt modelId="{1EA6037D-7883-406A-A77B-5E22E304CA32}" type="pres">
      <dgm:prSet presAssocID="{21801CFE-1309-4453-83B0-A961F3666091}" presName="thickLine" presStyleLbl="alignNode1" presStyleIdx="4" presStyleCnt="6"/>
      <dgm:spPr/>
    </dgm:pt>
    <dgm:pt modelId="{1E21751F-B525-4BCC-9876-8F527FCF98D2}" type="pres">
      <dgm:prSet presAssocID="{21801CFE-1309-4453-83B0-A961F3666091}" presName="horz1" presStyleCnt="0"/>
      <dgm:spPr/>
    </dgm:pt>
    <dgm:pt modelId="{0AB08314-4A2F-4F85-926B-297C5B394264}" type="pres">
      <dgm:prSet presAssocID="{21801CFE-1309-4453-83B0-A961F3666091}" presName="tx1" presStyleLbl="revTx" presStyleIdx="4" presStyleCnt="6"/>
      <dgm:spPr/>
    </dgm:pt>
    <dgm:pt modelId="{821BA488-448A-4BA5-AB84-16B5DDD7597F}" type="pres">
      <dgm:prSet presAssocID="{21801CFE-1309-4453-83B0-A961F3666091}" presName="vert1" presStyleCnt="0"/>
      <dgm:spPr/>
    </dgm:pt>
    <dgm:pt modelId="{CE9BCCC9-4592-4F3D-8EF5-0A69D5D00366}" type="pres">
      <dgm:prSet presAssocID="{97E8584B-47E3-461F-AAA0-E924B1727FA4}" presName="thickLine" presStyleLbl="alignNode1" presStyleIdx="5" presStyleCnt="6"/>
      <dgm:spPr/>
    </dgm:pt>
    <dgm:pt modelId="{3C463D4C-A139-49D7-B98A-3CB81EB9B612}" type="pres">
      <dgm:prSet presAssocID="{97E8584B-47E3-461F-AAA0-E924B1727FA4}" presName="horz1" presStyleCnt="0"/>
      <dgm:spPr/>
    </dgm:pt>
    <dgm:pt modelId="{C045B933-0F62-4BE9-A7B6-C901E3FD4CB5}" type="pres">
      <dgm:prSet presAssocID="{97E8584B-47E3-461F-AAA0-E924B1727FA4}" presName="tx1" presStyleLbl="revTx" presStyleIdx="5" presStyleCnt="6"/>
      <dgm:spPr/>
    </dgm:pt>
    <dgm:pt modelId="{578D7981-5F2E-417E-906C-9A0DCBD0ADFC}" type="pres">
      <dgm:prSet presAssocID="{97E8584B-47E3-461F-AAA0-E924B1727FA4}" presName="vert1" presStyleCnt="0"/>
      <dgm:spPr/>
    </dgm:pt>
  </dgm:ptLst>
  <dgm:cxnLst>
    <dgm:cxn modelId="{7719772F-33B8-460F-A962-D054130F7CE0}" srcId="{5FBB5E49-6011-4CC1-BC25-0605D7E0E795}" destId="{B84A62D1-132A-476F-9644-B57A396DBA11}" srcOrd="0" destOrd="0" parTransId="{B4F8ED81-1849-46A4-991D-6A06F754B7D2}" sibTransId="{A64DB2BF-475E-4C7B-992C-5BB0873241DE}"/>
    <dgm:cxn modelId="{E4761F3E-3315-4330-893D-41BC0C5D4E63}" type="presOf" srcId="{A2310EBF-2A94-4537-B6FB-D9ABE092DF70}" destId="{AC2E84E8-609B-41F8-92BB-87A42ED10BDC}" srcOrd="0" destOrd="0" presId="urn:microsoft.com/office/officeart/2008/layout/LinedList"/>
    <dgm:cxn modelId="{FE6FE46A-755C-45EF-80ED-AF31D1DBBDF0}" type="presOf" srcId="{B9D8968A-DE37-4A6F-8770-8D56D7FFEB42}" destId="{5F373C3B-D053-4177-9374-2559A9EF31E3}" srcOrd="0" destOrd="0" presId="urn:microsoft.com/office/officeart/2008/layout/LinedList"/>
    <dgm:cxn modelId="{7D480756-80E1-478E-B8F1-DCF5180FE409}" type="presOf" srcId="{B84A62D1-132A-476F-9644-B57A396DBA11}" destId="{84D48546-657E-4818-9C58-9C7B504EA2E6}" srcOrd="0" destOrd="0" presId="urn:microsoft.com/office/officeart/2008/layout/LinedList"/>
    <dgm:cxn modelId="{9C4F6156-C035-422B-BDDF-5BA4709BA8E7}" type="presOf" srcId="{21801CFE-1309-4453-83B0-A961F3666091}" destId="{0AB08314-4A2F-4F85-926B-297C5B394264}" srcOrd="0" destOrd="0" presId="urn:microsoft.com/office/officeart/2008/layout/LinedList"/>
    <dgm:cxn modelId="{AACAA17D-6AA0-4340-9150-1FB75A0B1B45}" srcId="{5FBB5E49-6011-4CC1-BC25-0605D7E0E795}" destId="{4C9C7BFA-EC4E-485D-8EE6-3A4E0F7BB081}" srcOrd="1" destOrd="0" parTransId="{3F983E42-AF82-4A1E-BA2D-B7698345BF94}" sibTransId="{96B114EA-3559-4CF5-9683-EA11847BEFC4}"/>
    <dgm:cxn modelId="{364439B4-73AE-4E85-B781-20CA2B7AFFC7}" type="presOf" srcId="{5FBB5E49-6011-4CC1-BC25-0605D7E0E795}" destId="{300F5774-024E-4565-9D1A-AF60F1D1BC90}" srcOrd="0" destOrd="0" presId="urn:microsoft.com/office/officeart/2008/layout/LinedList"/>
    <dgm:cxn modelId="{03EAE5B8-3F35-4B07-BC3E-B32D1B52B5B9}" type="presOf" srcId="{4C9C7BFA-EC4E-485D-8EE6-3A4E0F7BB081}" destId="{91D363AA-DFFE-4A45-B9D6-9EAB5CD5F950}" srcOrd="0" destOrd="0" presId="urn:microsoft.com/office/officeart/2008/layout/LinedList"/>
    <dgm:cxn modelId="{3048A0CB-6D4D-438C-A919-3D86E700F81D}" srcId="{5FBB5E49-6011-4CC1-BC25-0605D7E0E795}" destId="{B9D8968A-DE37-4A6F-8770-8D56D7FFEB42}" srcOrd="2" destOrd="0" parTransId="{CA900926-D310-4E31-99A9-0B46C697C352}" sibTransId="{6A5374EF-D898-4AA3-85E9-1BC3781C2DCF}"/>
    <dgm:cxn modelId="{5001DDDC-42C1-4C58-B7E1-5FFE38E4781C}" srcId="{5FBB5E49-6011-4CC1-BC25-0605D7E0E795}" destId="{21801CFE-1309-4453-83B0-A961F3666091}" srcOrd="4" destOrd="0" parTransId="{FDC1997B-4F1C-4CC3-A269-05DFD949C4D4}" sibTransId="{61981002-0C84-45AB-91E9-754754365411}"/>
    <dgm:cxn modelId="{8949AAEF-AA48-41E5-B80B-361E19BBD373}" srcId="{5FBB5E49-6011-4CC1-BC25-0605D7E0E795}" destId="{A2310EBF-2A94-4537-B6FB-D9ABE092DF70}" srcOrd="3" destOrd="0" parTransId="{3A13658F-66A6-44C1-A8A2-C2B77CF4BE8B}" sibTransId="{955892F7-FEC2-4EA9-8DC8-54DD74CAEC48}"/>
    <dgm:cxn modelId="{B24156F0-68A4-43C1-9F98-9A52A6F864B9}" srcId="{5FBB5E49-6011-4CC1-BC25-0605D7E0E795}" destId="{97E8584B-47E3-461F-AAA0-E924B1727FA4}" srcOrd="5" destOrd="0" parTransId="{3181DD98-6932-4C82-99B7-E49D836098DA}" sibTransId="{BD1574F8-924C-452F-9F24-443A76233F5E}"/>
    <dgm:cxn modelId="{7A6239FA-BAF9-4105-A27C-103A64F6E59E}" type="presOf" srcId="{97E8584B-47E3-461F-AAA0-E924B1727FA4}" destId="{C045B933-0F62-4BE9-A7B6-C901E3FD4CB5}" srcOrd="0" destOrd="0" presId="urn:microsoft.com/office/officeart/2008/layout/LinedList"/>
    <dgm:cxn modelId="{189CDD81-C644-489D-BB94-AE33454323C6}" type="presParOf" srcId="{300F5774-024E-4565-9D1A-AF60F1D1BC90}" destId="{FCB718A4-3DEA-4384-ACB0-3434BF3B7ECC}" srcOrd="0" destOrd="0" presId="urn:microsoft.com/office/officeart/2008/layout/LinedList"/>
    <dgm:cxn modelId="{3EFCDB8F-E749-408D-9B42-15ED01CA2D62}" type="presParOf" srcId="{300F5774-024E-4565-9D1A-AF60F1D1BC90}" destId="{132F2495-D21B-489C-B32C-3FB721540CC3}" srcOrd="1" destOrd="0" presId="urn:microsoft.com/office/officeart/2008/layout/LinedList"/>
    <dgm:cxn modelId="{F58CE921-895B-459C-96AC-33A6E81AE20D}" type="presParOf" srcId="{132F2495-D21B-489C-B32C-3FB721540CC3}" destId="{84D48546-657E-4818-9C58-9C7B504EA2E6}" srcOrd="0" destOrd="0" presId="urn:microsoft.com/office/officeart/2008/layout/LinedList"/>
    <dgm:cxn modelId="{FF4AE230-521A-4017-96CE-6D781059F2C0}" type="presParOf" srcId="{132F2495-D21B-489C-B32C-3FB721540CC3}" destId="{E014790D-89E3-4189-9150-A94F2846AD8D}" srcOrd="1" destOrd="0" presId="urn:microsoft.com/office/officeart/2008/layout/LinedList"/>
    <dgm:cxn modelId="{D8E6EBD2-83C5-49EB-9053-81854C589AB1}" type="presParOf" srcId="{300F5774-024E-4565-9D1A-AF60F1D1BC90}" destId="{22898DB7-1050-42E9-A6C7-B39192A9AD89}" srcOrd="2" destOrd="0" presId="urn:microsoft.com/office/officeart/2008/layout/LinedList"/>
    <dgm:cxn modelId="{0A798EEC-E972-4DBB-B7A1-F8C9EAB59AAD}" type="presParOf" srcId="{300F5774-024E-4565-9D1A-AF60F1D1BC90}" destId="{5190ACB0-94A3-4C07-BE9A-5E19C9BDBF32}" srcOrd="3" destOrd="0" presId="urn:microsoft.com/office/officeart/2008/layout/LinedList"/>
    <dgm:cxn modelId="{477215BC-E407-48E4-9B2A-A5F6B36A10F2}" type="presParOf" srcId="{5190ACB0-94A3-4C07-BE9A-5E19C9BDBF32}" destId="{91D363AA-DFFE-4A45-B9D6-9EAB5CD5F950}" srcOrd="0" destOrd="0" presId="urn:microsoft.com/office/officeart/2008/layout/LinedList"/>
    <dgm:cxn modelId="{7C2430E4-C4B8-4A8C-8F5D-102A6DCD7CA6}" type="presParOf" srcId="{5190ACB0-94A3-4C07-BE9A-5E19C9BDBF32}" destId="{93863432-04F3-42A3-B24E-5CC1098FE125}" srcOrd="1" destOrd="0" presId="urn:microsoft.com/office/officeart/2008/layout/LinedList"/>
    <dgm:cxn modelId="{1673B700-EE5A-4BC7-BE28-08A5D2D84D09}" type="presParOf" srcId="{300F5774-024E-4565-9D1A-AF60F1D1BC90}" destId="{25358A96-7DC3-45C1-99EA-BCE00B335E8C}" srcOrd="4" destOrd="0" presId="urn:microsoft.com/office/officeart/2008/layout/LinedList"/>
    <dgm:cxn modelId="{FC0D9D78-DEA9-4720-8E2D-D59349A1A12F}" type="presParOf" srcId="{300F5774-024E-4565-9D1A-AF60F1D1BC90}" destId="{2A72DA9B-5595-4053-B988-28D37D9A38D7}" srcOrd="5" destOrd="0" presId="urn:microsoft.com/office/officeart/2008/layout/LinedList"/>
    <dgm:cxn modelId="{D3A977CB-F645-42FF-8A64-1C0FC94CD994}" type="presParOf" srcId="{2A72DA9B-5595-4053-B988-28D37D9A38D7}" destId="{5F373C3B-D053-4177-9374-2559A9EF31E3}" srcOrd="0" destOrd="0" presId="urn:microsoft.com/office/officeart/2008/layout/LinedList"/>
    <dgm:cxn modelId="{7D3A4C3A-CD55-4C5A-9788-4ECA202D3EBA}" type="presParOf" srcId="{2A72DA9B-5595-4053-B988-28D37D9A38D7}" destId="{BAD3BF82-7916-4FCF-8DC9-30415B6E19BE}" srcOrd="1" destOrd="0" presId="urn:microsoft.com/office/officeart/2008/layout/LinedList"/>
    <dgm:cxn modelId="{B2A0B34C-B118-4B2D-AEAB-729F7061FE85}" type="presParOf" srcId="{300F5774-024E-4565-9D1A-AF60F1D1BC90}" destId="{BB50FB22-4A47-4CF3-8A76-60311C23F463}" srcOrd="6" destOrd="0" presId="urn:microsoft.com/office/officeart/2008/layout/LinedList"/>
    <dgm:cxn modelId="{6D5C8569-73B9-4C64-A809-537037B88853}" type="presParOf" srcId="{300F5774-024E-4565-9D1A-AF60F1D1BC90}" destId="{C394447A-D33F-410A-BCAF-CB32B032BE4D}" srcOrd="7" destOrd="0" presId="urn:microsoft.com/office/officeart/2008/layout/LinedList"/>
    <dgm:cxn modelId="{AFE5370E-EF83-4041-9451-A00C2BB17DDC}" type="presParOf" srcId="{C394447A-D33F-410A-BCAF-CB32B032BE4D}" destId="{AC2E84E8-609B-41F8-92BB-87A42ED10BDC}" srcOrd="0" destOrd="0" presId="urn:microsoft.com/office/officeart/2008/layout/LinedList"/>
    <dgm:cxn modelId="{C98D507F-EADC-4A65-9DAF-14E0E517F381}" type="presParOf" srcId="{C394447A-D33F-410A-BCAF-CB32B032BE4D}" destId="{6C00B6B0-1144-4D7B-AB8E-46C13ED5A2B9}" srcOrd="1" destOrd="0" presId="urn:microsoft.com/office/officeart/2008/layout/LinedList"/>
    <dgm:cxn modelId="{E4C86749-882C-4641-B947-0952FA7C5A7E}" type="presParOf" srcId="{300F5774-024E-4565-9D1A-AF60F1D1BC90}" destId="{1EA6037D-7883-406A-A77B-5E22E304CA32}" srcOrd="8" destOrd="0" presId="urn:microsoft.com/office/officeart/2008/layout/LinedList"/>
    <dgm:cxn modelId="{92EEBA6A-4819-4E79-BABB-CE78BCDED35F}" type="presParOf" srcId="{300F5774-024E-4565-9D1A-AF60F1D1BC90}" destId="{1E21751F-B525-4BCC-9876-8F527FCF98D2}" srcOrd="9" destOrd="0" presId="urn:microsoft.com/office/officeart/2008/layout/LinedList"/>
    <dgm:cxn modelId="{A6B79BAE-7582-4468-99F1-7334DB75080D}" type="presParOf" srcId="{1E21751F-B525-4BCC-9876-8F527FCF98D2}" destId="{0AB08314-4A2F-4F85-926B-297C5B394264}" srcOrd="0" destOrd="0" presId="urn:microsoft.com/office/officeart/2008/layout/LinedList"/>
    <dgm:cxn modelId="{935551BE-3A12-4262-BCAC-A412B2D1F8B3}" type="presParOf" srcId="{1E21751F-B525-4BCC-9876-8F527FCF98D2}" destId="{821BA488-448A-4BA5-AB84-16B5DDD7597F}" srcOrd="1" destOrd="0" presId="urn:microsoft.com/office/officeart/2008/layout/LinedList"/>
    <dgm:cxn modelId="{B6847627-45E5-4BC9-9742-71BF657CD3CF}" type="presParOf" srcId="{300F5774-024E-4565-9D1A-AF60F1D1BC90}" destId="{CE9BCCC9-4592-4F3D-8EF5-0A69D5D00366}" srcOrd="10" destOrd="0" presId="urn:microsoft.com/office/officeart/2008/layout/LinedList"/>
    <dgm:cxn modelId="{6519405E-8BC9-4C99-BE8C-E8D12AD43A0B}" type="presParOf" srcId="{300F5774-024E-4565-9D1A-AF60F1D1BC90}" destId="{3C463D4C-A139-49D7-B98A-3CB81EB9B612}" srcOrd="11" destOrd="0" presId="urn:microsoft.com/office/officeart/2008/layout/LinedList"/>
    <dgm:cxn modelId="{3B495231-B0C5-4695-9DA0-B73CE20FF6C7}" type="presParOf" srcId="{3C463D4C-A139-49D7-B98A-3CB81EB9B612}" destId="{C045B933-0F62-4BE9-A7B6-C901E3FD4CB5}" srcOrd="0" destOrd="0" presId="urn:microsoft.com/office/officeart/2008/layout/LinedList"/>
    <dgm:cxn modelId="{E7FF2C8F-7008-4C53-8B13-3B4EB998B7FF}" type="presParOf" srcId="{3C463D4C-A139-49D7-B98A-3CB81EB9B612}" destId="{578D7981-5F2E-417E-906C-9A0DCBD0ADF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C5D174-0EB6-4921-883F-D4E04DF73D0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56BCAFE-F3A4-4FEF-AFDF-9824E8B2B538}">
      <dgm:prSet/>
      <dgm:spPr/>
      <dgm:t>
        <a:bodyPr/>
        <a:lstStyle/>
        <a:p>
          <a:r>
            <a:rPr lang="en-US"/>
            <a:t>• Skapa bättre och mer utvecklande träningar</a:t>
          </a:r>
        </a:p>
      </dgm:t>
    </dgm:pt>
    <dgm:pt modelId="{7998B4FE-B056-46B3-BC47-9AC7F579B4B6}" type="parTrans" cxnId="{4D9D6C36-6842-4832-B69D-135C456DA238}">
      <dgm:prSet/>
      <dgm:spPr/>
      <dgm:t>
        <a:bodyPr/>
        <a:lstStyle/>
        <a:p>
          <a:endParaRPr lang="en-US"/>
        </a:p>
      </dgm:t>
    </dgm:pt>
    <dgm:pt modelId="{C3330714-1F78-42DC-B298-4F66A6A1AFD1}" type="sibTrans" cxnId="{4D9D6C36-6842-4832-B69D-135C456DA238}">
      <dgm:prSet/>
      <dgm:spPr/>
      <dgm:t>
        <a:bodyPr/>
        <a:lstStyle/>
        <a:p>
          <a:endParaRPr lang="en-US"/>
        </a:p>
      </dgm:t>
    </dgm:pt>
    <dgm:pt modelId="{3F2CC3E4-3CB9-46D8-A3FB-E4395FAE15C0}">
      <dgm:prSet/>
      <dgm:spPr/>
      <dgm:t>
        <a:bodyPr/>
        <a:lstStyle/>
        <a:p>
          <a:r>
            <a:rPr lang="en-US"/>
            <a:t>• Öka pedagogisk kompetens</a:t>
          </a:r>
        </a:p>
      </dgm:t>
    </dgm:pt>
    <dgm:pt modelId="{2140CBEC-DE27-4837-8102-8563D810E7CD}" type="parTrans" cxnId="{71E13C31-293D-485C-9069-040461A3BA39}">
      <dgm:prSet/>
      <dgm:spPr/>
      <dgm:t>
        <a:bodyPr/>
        <a:lstStyle/>
        <a:p>
          <a:endParaRPr lang="en-US"/>
        </a:p>
      </dgm:t>
    </dgm:pt>
    <dgm:pt modelId="{80F67228-991D-4E2D-9FC5-978C7DA97657}" type="sibTrans" cxnId="{71E13C31-293D-485C-9069-040461A3BA39}">
      <dgm:prSet/>
      <dgm:spPr/>
      <dgm:t>
        <a:bodyPr/>
        <a:lstStyle/>
        <a:p>
          <a:endParaRPr lang="en-US"/>
        </a:p>
      </dgm:t>
    </dgm:pt>
    <dgm:pt modelId="{76F1A2D3-83C8-4F4B-ABB5-3061A05F979A}">
      <dgm:prSet/>
      <dgm:spPr/>
      <dgm:t>
        <a:bodyPr/>
        <a:lstStyle/>
        <a:p>
          <a:r>
            <a:rPr lang="en-US"/>
            <a:t>• Ge alla spelare förutsättningar att utvecklas, oavsett nivå</a:t>
          </a:r>
        </a:p>
      </dgm:t>
    </dgm:pt>
    <dgm:pt modelId="{78412005-A54B-47A4-9F0D-75FF05091FBC}" type="parTrans" cxnId="{0D8D7A20-EAFF-4CF9-8515-50D1F052209B}">
      <dgm:prSet/>
      <dgm:spPr/>
      <dgm:t>
        <a:bodyPr/>
        <a:lstStyle/>
        <a:p>
          <a:endParaRPr lang="en-US"/>
        </a:p>
      </dgm:t>
    </dgm:pt>
    <dgm:pt modelId="{3897889A-0ADD-48CE-A015-3EC9A47FB5E2}" type="sibTrans" cxnId="{0D8D7A20-EAFF-4CF9-8515-50D1F052209B}">
      <dgm:prSet/>
      <dgm:spPr/>
      <dgm:t>
        <a:bodyPr/>
        <a:lstStyle/>
        <a:p>
          <a:endParaRPr lang="en-US"/>
        </a:p>
      </dgm:t>
    </dgm:pt>
    <dgm:pt modelId="{19EE05B9-3081-4EBB-823B-148C606F984D}">
      <dgm:prSet/>
      <dgm:spPr/>
      <dgm:t>
        <a:bodyPr/>
        <a:lstStyle/>
        <a:p>
          <a:r>
            <a:rPr lang="en-US"/>
            <a:t>• Stärka kontinuitet i spelarutveckling</a:t>
          </a:r>
        </a:p>
      </dgm:t>
    </dgm:pt>
    <dgm:pt modelId="{A83C514D-D0A6-4603-A1F4-6992E50DA77A}" type="parTrans" cxnId="{FA71B3F8-F98E-4DEE-B1C0-BF07A7381D1C}">
      <dgm:prSet/>
      <dgm:spPr/>
      <dgm:t>
        <a:bodyPr/>
        <a:lstStyle/>
        <a:p>
          <a:endParaRPr lang="en-US"/>
        </a:p>
      </dgm:t>
    </dgm:pt>
    <dgm:pt modelId="{E061F09D-C902-45F2-A62C-AA4A3E72AB8A}" type="sibTrans" cxnId="{FA71B3F8-F98E-4DEE-B1C0-BF07A7381D1C}">
      <dgm:prSet/>
      <dgm:spPr/>
      <dgm:t>
        <a:bodyPr/>
        <a:lstStyle/>
        <a:p>
          <a:endParaRPr lang="en-US"/>
        </a:p>
      </dgm:t>
    </dgm:pt>
    <dgm:pt modelId="{3CA12E6B-61BB-4013-898D-F0F49B049569}" type="pres">
      <dgm:prSet presAssocID="{86C5D174-0EB6-4921-883F-D4E04DF73D03}" presName="vert0" presStyleCnt="0">
        <dgm:presLayoutVars>
          <dgm:dir/>
          <dgm:animOne val="branch"/>
          <dgm:animLvl val="lvl"/>
        </dgm:presLayoutVars>
      </dgm:prSet>
      <dgm:spPr/>
    </dgm:pt>
    <dgm:pt modelId="{2D56426D-DB65-4107-B693-96A705B7EBAD}" type="pres">
      <dgm:prSet presAssocID="{456BCAFE-F3A4-4FEF-AFDF-9824E8B2B538}" presName="thickLine" presStyleLbl="alignNode1" presStyleIdx="0" presStyleCnt="4"/>
      <dgm:spPr/>
    </dgm:pt>
    <dgm:pt modelId="{090B299F-119F-4914-9976-0CCDA4B4B0D6}" type="pres">
      <dgm:prSet presAssocID="{456BCAFE-F3A4-4FEF-AFDF-9824E8B2B538}" presName="horz1" presStyleCnt="0"/>
      <dgm:spPr/>
    </dgm:pt>
    <dgm:pt modelId="{9303BF1C-DB33-47DF-90CD-5E2E14098809}" type="pres">
      <dgm:prSet presAssocID="{456BCAFE-F3A4-4FEF-AFDF-9824E8B2B538}" presName="tx1" presStyleLbl="revTx" presStyleIdx="0" presStyleCnt="4"/>
      <dgm:spPr/>
    </dgm:pt>
    <dgm:pt modelId="{B8674194-227B-479C-8335-80C63B3F0CDB}" type="pres">
      <dgm:prSet presAssocID="{456BCAFE-F3A4-4FEF-AFDF-9824E8B2B538}" presName="vert1" presStyleCnt="0"/>
      <dgm:spPr/>
    </dgm:pt>
    <dgm:pt modelId="{E130B3D3-9C24-4C12-943E-60D4FB3D4D9E}" type="pres">
      <dgm:prSet presAssocID="{3F2CC3E4-3CB9-46D8-A3FB-E4395FAE15C0}" presName="thickLine" presStyleLbl="alignNode1" presStyleIdx="1" presStyleCnt="4"/>
      <dgm:spPr/>
    </dgm:pt>
    <dgm:pt modelId="{FB9E191C-A916-44C9-A195-076BFD5EBB46}" type="pres">
      <dgm:prSet presAssocID="{3F2CC3E4-3CB9-46D8-A3FB-E4395FAE15C0}" presName="horz1" presStyleCnt="0"/>
      <dgm:spPr/>
    </dgm:pt>
    <dgm:pt modelId="{0ABE7127-2588-4407-A0A7-0DC89D4D5DA8}" type="pres">
      <dgm:prSet presAssocID="{3F2CC3E4-3CB9-46D8-A3FB-E4395FAE15C0}" presName="tx1" presStyleLbl="revTx" presStyleIdx="1" presStyleCnt="4"/>
      <dgm:spPr/>
    </dgm:pt>
    <dgm:pt modelId="{577E7DB1-C96D-4C35-B06B-2EC209F0111A}" type="pres">
      <dgm:prSet presAssocID="{3F2CC3E4-3CB9-46D8-A3FB-E4395FAE15C0}" presName="vert1" presStyleCnt="0"/>
      <dgm:spPr/>
    </dgm:pt>
    <dgm:pt modelId="{BEBFC5A6-3C72-4651-82DD-909B80B5AFC6}" type="pres">
      <dgm:prSet presAssocID="{76F1A2D3-83C8-4F4B-ABB5-3061A05F979A}" presName="thickLine" presStyleLbl="alignNode1" presStyleIdx="2" presStyleCnt="4"/>
      <dgm:spPr/>
    </dgm:pt>
    <dgm:pt modelId="{8957555D-A165-4791-815A-A40E0E6FEC8C}" type="pres">
      <dgm:prSet presAssocID="{76F1A2D3-83C8-4F4B-ABB5-3061A05F979A}" presName="horz1" presStyleCnt="0"/>
      <dgm:spPr/>
    </dgm:pt>
    <dgm:pt modelId="{627E7D27-8D0D-4688-9D0E-16BFB09F6975}" type="pres">
      <dgm:prSet presAssocID="{76F1A2D3-83C8-4F4B-ABB5-3061A05F979A}" presName="tx1" presStyleLbl="revTx" presStyleIdx="2" presStyleCnt="4"/>
      <dgm:spPr/>
    </dgm:pt>
    <dgm:pt modelId="{BF6A90C7-3052-43C8-9979-BA1991268502}" type="pres">
      <dgm:prSet presAssocID="{76F1A2D3-83C8-4F4B-ABB5-3061A05F979A}" presName="vert1" presStyleCnt="0"/>
      <dgm:spPr/>
    </dgm:pt>
    <dgm:pt modelId="{E244CDFA-CAC1-4AF4-81E8-7798DF8101DE}" type="pres">
      <dgm:prSet presAssocID="{19EE05B9-3081-4EBB-823B-148C606F984D}" presName="thickLine" presStyleLbl="alignNode1" presStyleIdx="3" presStyleCnt="4"/>
      <dgm:spPr/>
    </dgm:pt>
    <dgm:pt modelId="{6D51AA8A-5CB6-48DF-8DED-EAD1F0BCCC84}" type="pres">
      <dgm:prSet presAssocID="{19EE05B9-3081-4EBB-823B-148C606F984D}" presName="horz1" presStyleCnt="0"/>
      <dgm:spPr/>
    </dgm:pt>
    <dgm:pt modelId="{C01B638D-7AD1-4691-BDA8-956A16674706}" type="pres">
      <dgm:prSet presAssocID="{19EE05B9-3081-4EBB-823B-148C606F984D}" presName="tx1" presStyleLbl="revTx" presStyleIdx="3" presStyleCnt="4"/>
      <dgm:spPr/>
    </dgm:pt>
    <dgm:pt modelId="{8E9CEEA7-127A-421B-A8EC-1304E7C064FD}" type="pres">
      <dgm:prSet presAssocID="{19EE05B9-3081-4EBB-823B-148C606F984D}" presName="vert1" presStyleCnt="0"/>
      <dgm:spPr/>
    </dgm:pt>
  </dgm:ptLst>
  <dgm:cxnLst>
    <dgm:cxn modelId="{9E51B411-F453-4FDF-B3AD-895450C497CA}" type="presOf" srcId="{19EE05B9-3081-4EBB-823B-148C606F984D}" destId="{C01B638D-7AD1-4691-BDA8-956A16674706}" srcOrd="0" destOrd="0" presId="urn:microsoft.com/office/officeart/2008/layout/LinedList"/>
    <dgm:cxn modelId="{0D8D7A20-EAFF-4CF9-8515-50D1F052209B}" srcId="{86C5D174-0EB6-4921-883F-D4E04DF73D03}" destId="{76F1A2D3-83C8-4F4B-ABB5-3061A05F979A}" srcOrd="2" destOrd="0" parTransId="{78412005-A54B-47A4-9F0D-75FF05091FBC}" sibTransId="{3897889A-0ADD-48CE-A015-3EC9A47FB5E2}"/>
    <dgm:cxn modelId="{71E13C31-293D-485C-9069-040461A3BA39}" srcId="{86C5D174-0EB6-4921-883F-D4E04DF73D03}" destId="{3F2CC3E4-3CB9-46D8-A3FB-E4395FAE15C0}" srcOrd="1" destOrd="0" parTransId="{2140CBEC-DE27-4837-8102-8563D810E7CD}" sibTransId="{80F67228-991D-4E2D-9FC5-978C7DA97657}"/>
    <dgm:cxn modelId="{4D9D6C36-6842-4832-B69D-135C456DA238}" srcId="{86C5D174-0EB6-4921-883F-D4E04DF73D03}" destId="{456BCAFE-F3A4-4FEF-AFDF-9824E8B2B538}" srcOrd="0" destOrd="0" parTransId="{7998B4FE-B056-46B3-BC47-9AC7F579B4B6}" sibTransId="{C3330714-1F78-42DC-B298-4F66A6A1AFD1}"/>
    <dgm:cxn modelId="{18CCC75B-80E6-42C0-A363-9EFF9ACD536E}" type="presOf" srcId="{3F2CC3E4-3CB9-46D8-A3FB-E4395FAE15C0}" destId="{0ABE7127-2588-4407-A0A7-0DC89D4D5DA8}" srcOrd="0" destOrd="0" presId="urn:microsoft.com/office/officeart/2008/layout/LinedList"/>
    <dgm:cxn modelId="{58FD8753-0CE4-4F01-9D4A-6BBCD9124EDD}" type="presOf" srcId="{86C5D174-0EB6-4921-883F-D4E04DF73D03}" destId="{3CA12E6B-61BB-4013-898D-F0F49B049569}" srcOrd="0" destOrd="0" presId="urn:microsoft.com/office/officeart/2008/layout/LinedList"/>
    <dgm:cxn modelId="{EE1CB6A7-433D-4CC4-860C-53FD5E879BFF}" type="presOf" srcId="{76F1A2D3-83C8-4F4B-ABB5-3061A05F979A}" destId="{627E7D27-8D0D-4688-9D0E-16BFB09F6975}" srcOrd="0" destOrd="0" presId="urn:microsoft.com/office/officeart/2008/layout/LinedList"/>
    <dgm:cxn modelId="{6C848BDF-85C4-469D-A303-FAC344C18B8E}" type="presOf" srcId="{456BCAFE-F3A4-4FEF-AFDF-9824E8B2B538}" destId="{9303BF1C-DB33-47DF-90CD-5E2E14098809}" srcOrd="0" destOrd="0" presId="urn:microsoft.com/office/officeart/2008/layout/LinedList"/>
    <dgm:cxn modelId="{FA71B3F8-F98E-4DEE-B1C0-BF07A7381D1C}" srcId="{86C5D174-0EB6-4921-883F-D4E04DF73D03}" destId="{19EE05B9-3081-4EBB-823B-148C606F984D}" srcOrd="3" destOrd="0" parTransId="{A83C514D-D0A6-4603-A1F4-6992E50DA77A}" sibTransId="{E061F09D-C902-45F2-A62C-AA4A3E72AB8A}"/>
    <dgm:cxn modelId="{203FC13C-2005-4BD3-B058-EAA9BFDC9CEF}" type="presParOf" srcId="{3CA12E6B-61BB-4013-898D-F0F49B049569}" destId="{2D56426D-DB65-4107-B693-96A705B7EBAD}" srcOrd="0" destOrd="0" presId="urn:microsoft.com/office/officeart/2008/layout/LinedList"/>
    <dgm:cxn modelId="{4E2F0136-BADA-480A-8376-82B55F52487B}" type="presParOf" srcId="{3CA12E6B-61BB-4013-898D-F0F49B049569}" destId="{090B299F-119F-4914-9976-0CCDA4B4B0D6}" srcOrd="1" destOrd="0" presId="urn:microsoft.com/office/officeart/2008/layout/LinedList"/>
    <dgm:cxn modelId="{CC07878F-E944-4C04-8D60-6FC0F0977328}" type="presParOf" srcId="{090B299F-119F-4914-9976-0CCDA4B4B0D6}" destId="{9303BF1C-DB33-47DF-90CD-5E2E14098809}" srcOrd="0" destOrd="0" presId="urn:microsoft.com/office/officeart/2008/layout/LinedList"/>
    <dgm:cxn modelId="{5B64AD38-BD2F-495C-87EF-CD18D3B7B9C3}" type="presParOf" srcId="{090B299F-119F-4914-9976-0CCDA4B4B0D6}" destId="{B8674194-227B-479C-8335-80C63B3F0CDB}" srcOrd="1" destOrd="0" presId="urn:microsoft.com/office/officeart/2008/layout/LinedList"/>
    <dgm:cxn modelId="{A41C863D-5B68-4780-915A-B9E0EE55EDDB}" type="presParOf" srcId="{3CA12E6B-61BB-4013-898D-F0F49B049569}" destId="{E130B3D3-9C24-4C12-943E-60D4FB3D4D9E}" srcOrd="2" destOrd="0" presId="urn:microsoft.com/office/officeart/2008/layout/LinedList"/>
    <dgm:cxn modelId="{DEEB2E2B-65FC-4306-B73B-4F98277C6C29}" type="presParOf" srcId="{3CA12E6B-61BB-4013-898D-F0F49B049569}" destId="{FB9E191C-A916-44C9-A195-076BFD5EBB46}" srcOrd="3" destOrd="0" presId="urn:microsoft.com/office/officeart/2008/layout/LinedList"/>
    <dgm:cxn modelId="{AB937FE7-7217-4A83-9239-CBB69B646BD3}" type="presParOf" srcId="{FB9E191C-A916-44C9-A195-076BFD5EBB46}" destId="{0ABE7127-2588-4407-A0A7-0DC89D4D5DA8}" srcOrd="0" destOrd="0" presId="urn:microsoft.com/office/officeart/2008/layout/LinedList"/>
    <dgm:cxn modelId="{9CD7EA76-60A7-4E62-843D-56E82D398EC7}" type="presParOf" srcId="{FB9E191C-A916-44C9-A195-076BFD5EBB46}" destId="{577E7DB1-C96D-4C35-B06B-2EC209F0111A}" srcOrd="1" destOrd="0" presId="urn:microsoft.com/office/officeart/2008/layout/LinedList"/>
    <dgm:cxn modelId="{74436494-89C6-4EDA-966E-CED6D2D64086}" type="presParOf" srcId="{3CA12E6B-61BB-4013-898D-F0F49B049569}" destId="{BEBFC5A6-3C72-4651-82DD-909B80B5AFC6}" srcOrd="4" destOrd="0" presId="urn:microsoft.com/office/officeart/2008/layout/LinedList"/>
    <dgm:cxn modelId="{F700397A-1FC7-40ED-B57F-58B0A036811D}" type="presParOf" srcId="{3CA12E6B-61BB-4013-898D-F0F49B049569}" destId="{8957555D-A165-4791-815A-A40E0E6FEC8C}" srcOrd="5" destOrd="0" presId="urn:microsoft.com/office/officeart/2008/layout/LinedList"/>
    <dgm:cxn modelId="{B4010C6E-9D77-4030-9179-088FEA533C77}" type="presParOf" srcId="{8957555D-A165-4791-815A-A40E0E6FEC8C}" destId="{627E7D27-8D0D-4688-9D0E-16BFB09F6975}" srcOrd="0" destOrd="0" presId="urn:microsoft.com/office/officeart/2008/layout/LinedList"/>
    <dgm:cxn modelId="{0DD5E60F-55AD-4E7B-8DCB-BC3D80051786}" type="presParOf" srcId="{8957555D-A165-4791-815A-A40E0E6FEC8C}" destId="{BF6A90C7-3052-43C8-9979-BA1991268502}" srcOrd="1" destOrd="0" presId="urn:microsoft.com/office/officeart/2008/layout/LinedList"/>
    <dgm:cxn modelId="{3630BD4C-1EDF-4CEA-81F7-1811CF703530}" type="presParOf" srcId="{3CA12E6B-61BB-4013-898D-F0F49B049569}" destId="{E244CDFA-CAC1-4AF4-81E8-7798DF8101DE}" srcOrd="6" destOrd="0" presId="urn:microsoft.com/office/officeart/2008/layout/LinedList"/>
    <dgm:cxn modelId="{F3300CEA-254F-4077-928F-569BB2B86BE5}" type="presParOf" srcId="{3CA12E6B-61BB-4013-898D-F0F49B049569}" destId="{6D51AA8A-5CB6-48DF-8DED-EAD1F0BCCC84}" srcOrd="7" destOrd="0" presId="urn:microsoft.com/office/officeart/2008/layout/LinedList"/>
    <dgm:cxn modelId="{CE54E05A-EA41-4987-89CE-CBFD8D152E02}" type="presParOf" srcId="{6D51AA8A-5CB6-48DF-8DED-EAD1F0BCCC84}" destId="{C01B638D-7AD1-4691-BDA8-956A16674706}" srcOrd="0" destOrd="0" presId="urn:microsoft.com/office/officeart/2008/layout/LinedList"/>
    <dgm:cxn modelId="{8974121F-F876-434D-8417-7EFCB681CFCE}" type="presParOf" srcId="{6D51AA8A-5CB6-48DF-8DED-EAD1F0BCCC84}" destId="{8E9CEEA7-127A-421B-A8EC-1304E7C064F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CFF050-8A83-495E-B912-1962A88AB793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1514AF4B-B03B-476C-85AA-94B6541AB8FE}">
      <dgm:prSet/>
      <dgm:spPr/>
      <dgm:t>
        <a:bodyPr/>
        <a:lstStyle/>
        <a:p>
          <a:r>
            <a:rPr lang="en-US"/>
            <a:t>• Vi utbildar äldre spelare till ledare för de yngre</a:t>
          </a:r>
        </a:p>
      </dgm:t>
    </dgm:pt>
    <dgm:pt modelId="{99A14F68-CA6B-47B2-BEE7-316F956AA571}" type="parTrans" cxnId="{50AFC503-5FA5-4BBF-80BA-E5BD1827B308}">
      <dgm:prSet/>
      <dgm:spPr/>
      <dgm:t>
        <a:bodyPr/>
        <a:lstStyle/>
        <a:p>
          <a:endParaRPr lang="en-US"/>
        </a:p>
      </dgm:t>
    </dgm:pt>
    <dgm:pt modelId="{F99DA267-8199-4424-8AA4-1D811CEE925D}" type="sibTrans" cxnId="{50AFC503-5FA5-4BBF-80BA-E5BD1827B308}">
      <dgm:prSet/>
      <dgm:spPr/>
      <dgm:t>
        <a:bodyPr/>
        <a:lstStyle/>
        <a:p>
          <a:endParaRPr lang="en-US"/>
        </a:p>
      </dgm:t>
    </dgm:pt>
    <dgm:pt modelId="{6C33CB75-C14D-4F53-9EA8-BD25D35BA65D}">
      <dgm:prSet/>
      <dgm:spPr/>
      <dgm:t>
        <a:bodyPr/>
        <a:lstStyle/>
        <a:p>
          <a:r>
            <a:rPr lang="en-US"/>
            <a:t>• Skapar förebilder inom klubben</a:t>
          </a:r>
        </a:p>
      </dgm:t>
    </dgm:pt>
    <dgm:pt modelId="{6E1B0A91-316B-4807-9CD6-A2ADD287C4BD}" type="parTrans" cxnId="{F691DD33-170F-41D2-9BFB-E2423BE6E061}">
      <dgm:prSet/>
      <dgm:spPr/>
      <dgm:t>
        <a:bodyPr/>
        <a:lstStyle/>
        <a:p>
          <a:endParaRPr lang="en-US"/>
        </a:p>
      </dgm:t>
    </dgm:pt>
    <dgm:pt modelId="{94086B3C-6DA0-40BB-AF5A-F0FD089839C0}" type="sibTrans" cxnId="{F691DD33-170F-41D2-9BFB-E2423BE6E061}">
      <dgm:prSet/>
      <dgm:spPr/>
      <dgm:t>
        <a:bodyPr/>
        <a:lstStyle/>
        <a:p>
          <a:endParaRPr lang="en-US"/>
        </a:p>
      </dgm:t>
    </dgm:pt>
    <dgm:pt modelId="{7633C44E-E2A4-4BA9-B178-1117A1622991}">
      <dgm:prSet/>
      <dgm:spPr/>
      <dgm:t>
        <a:bodyPr/>
        <a:lstStyle/>
        <a:p>
          <a:r>
            <a:rPr lang="en-US"/>
            <a:t>• Stärker ansvarstagande och gemenskap</a:t>
          </a:r>
        </a:p>
      </dgm:t>
    </dgm:pt>
    <dgm:pt modelId="{98414683-9293-42B0-8C90-106231995DF0}" type="parTrans" cxnId="{47D2AEE8-E8EC-4E60-9FAD-4761D904B4AE}">
      <dgm:prSet/>
      <dgm:spPr/>
      <dgm:t>
        <a:bodyPr/>
        <a:lstStyle/>
        <a:p>
          <a:endParaRPr lang="en-US"/>
        </a:p>
      </dgm:t>
    </dgm:pt>
    <dgm:pt modelId="{883E70A3-69B5-4D4F-AD4A-3BDBF7989D5E}" type="sibTrans" cxnId="{47D2AEE8-E8EC-4E60-9FAD-4761D904B4AE}">
      <dgm:prSet/>
      <dgm:spPr/>
      <dgm:t>
        <a:bodyPr/>
        <a:lstStyle/>
        <a:p>
          <a:endParaRPr lang="en-US"/>
        </a:p>
      </dgm:t>
    </dgm:pt>
    <dgm:pt modelId="{78799713-29E4-4958-8FCB-49476E9E7A0C}">
      <dgm:prSet/>
      <dgm:spPr/>
      <dgm:t>
        <a:bodyPr/>
        <a:lstStyle/>
        <a:p>
          <a:r>
            <a:rPr lang="en-US"/>
            <a:t>• Bygger en starkare föreningskultur</a:t>
          </a:r>
        </a:p>
      </dgm:t>
    </dgm:pt>
    <dgm:pt modelId="{F86A5B4E-BEB3-47F1-9254-875285CE09F4}" type="parTrans" cxnId="{90C3BEE8-509F-4BA8-B67C-8399ADE0143C}">
      <dgm:prSet/>
      <dgm:spPr/>
      <dgm:t>
        <a:bodyPr/>
        <a:lstStyle/>
        <a:p>
          <a:endParaRPr lang="en-US"/>
        </a:p>
      </dgm:t>
    </dgm:pt>
    <dgm:pt modelId="{16A9E47F-0980-4F4B-A1BF-36E1D03EB128}" type="sibTrans" cxnId="{90C3BEE8-509F-4BA8-B67C-8399ADE0143C}">
      <dgm:prSet/>
      <dgm:spPr/>
      <dgm:t>
        <a:bodyPr/>
        <a:lstStyle/>
        <a:p>
          <a:endParaRPr lang="en-US"/>
        </a:p>
      </dgm:t>
    </dgm:pt>
    <dgm:pt modelId="{C94C56B3-DDBB-4EFA-81AD-B50C14E3D738}" type="pres">
      <dgm:prSet presAssocID="{F6CFF050-8A83-495E-B912-1962A88AB793}" presName="vert0" presStyleCnt="0">
        <dgm:presLayoutVars>
          <dgm:dir/>
          <dgm:animOne val="branch"/>
          <dgm:animLvl val="lvl"/>
        </dgm:presLayoutVars>
      </dgm:prSet>
      <dgm:spPr/>
    </dgm:pt>
    <dgm:pt modelId="{0A806E59-6650-4CE5-A916-49A108979971}" type="pres">
      <dgm:prSet presAssocID="{1514AF4B-B03B-476C-85AA-94B6541AB8FE}" presName="thickLine" presStyleLbl="alignNode1" presStyleIdx="0" presStyleCnt="4"/>
      <dgm:spPr/>
    </dgm:pt>
    <dgm:pt modelId="{AA9B4A4E-6844-4B9D-986A-3688E53D9C0E}" type="pres">
      <dgm:prSet presAssocID="{1514AF4B-B03B-476C-85AA-94B6541AB8FE}" presName="horz1" presStyleCnt="0"/>
      <dgm:spPr/>
    </dgm:pt>
    <dgm:pt modelId="{99121196-D578-462B-A5F0-F3ABF7DEB07F}" type="pres">
      <dgm:prSet presAssocID="{1514AF4B-B03B-476C-85AA-94B6541AB8FE}" presName="tx1" presStyleLbl="revTx" presStyleIdx="0" presStyleCnt="4"/>
      <dgm:spPr/>
    </dgm:pt>
    <dgm:pt modelId="{B629F6ED-3F4C-4D1F-8C43-DA952A8C3539}" type="pres">
      <dgm:prSet presAssocID="{1514AF4B-B03B-476C-85AA-94B6541AB8FE}" presName="vert1" presStyleCnt="0"/>
      <dgm:spPr/>
    </dgm:pt>
    <dgm:pt modelId="{4DD65E96-FFC6-406F-BEFB-22E672664072}" type="pres">
      <dgm:prSet presAssocID="{6C33CB75-C14D-4F53-9EA8-BD25D35BA65D}" presName="thickLine" presStyleLbl="alignNode1" presStyleIdx="1" presStyleCnt="4"/>
      <dgm:spPr/>
    </dgm:pt>
    <dgm:pt modelId="{5D61693A-F86E-4EF6-8BAA-08D0DB20BC72}" type="pres">
      <dgm:prSet presAssocID="{6C33CB75-C14D-4F53-9EA8-BD25D35BA65D}" presName="horz1" presStyleCnt="0"/>
      <dgm:spPr/>
    </dgm:pt>
    <dgm:pt modelId="{BF97F908-5676-4E63-8251-F627D2D19D6B}" type="pres">
      <dgm:prSet presAssocID="{6C33CB75-C14D-4F53-9EA8-BD25D35BA65D}" presName="tx1" presStyleLbl="revTx" presStyleIdx="1" presStyleCnt="4"/>
      <dgm:spPr/>
    </dgm:pt>
    <dgm:pt modelId="{D20B65B3-FB9E-48D2-9111-F92CCFB31C36}" type="pres">
      <dgm:prSet presAssocID="{6C33CB75-C14D-4F53-9EA8-BD25D35BA65D}" presName="vert1" presStyleCnt="0"/>
      <dgm:spPr/>
    </dgm:pt>
    <dgm:pt modelId="{20525C34-B0A1-4A06-89A0-30F599E073B2}" type="pres">
      <dgm:prSet presAssocID="{7633C44E-E2A4-4BA9-B178-1117A1622991}" presName="thickLine" presStyleLbl="alignNode1" presStyleIdx="2" presStyleCnt="4"/>
      <dgm:spPr/>
    </dgm:pt>
    <dgm:pt modelId="{52374007-526B-449B-985B-84337E4ED063}" type="pres">
      <dgm:prSet presAssocID="{7633C44E-E2A4-4BA9-B178-1117A1622991}" presName="horz1" presStyleCnt="0"/>
      <dgm:spPr/>
    </dgm:pt>
    <dgm:pt modelId="{51CB18E4-66D7-4697-98B3-22A2FC9DD44F}" type="pres">
      <dgm:prSet presAssocID="{7633C44E-E2A4-4BA9-B178-1117A1622991}" presName="tx1" presStyleLbl="revTx" presStyleIdx="2" presStyleCnt="4"/>
      <dgm:spPr/>
    </dgm:pt>
    <dgm:pt modelId="{6E1D27D3-CEAC-46AD-B8B0-8B4261654813}" type="pres">
      <dgm:prSet presAssocID="{7633C44E-E2A4-4BA9-B178-1117A1622991}" presName="vert1" presStyleCnt="0"/>
      <dgm:spPr/>
    </dgm:pt>
    <dgm:pt modelId="{95DA3462-9E59-4AB3-962F-1594A4DE95F7}" type="pres">
      <dgm:prSet presAssocID="{78799713-29E4-4958-8FCB-49476E9E7A0C}" presName="thickLine" presStyleLbl="alignNode1" presStyleIdx="3" presStyleCnt="4"/>
      <dgm:spPr/>
    </dgm:pt>
    <dgm:pt modelId="{CEFE4B60-86DE-4AC4-A036-D0FAA064524F}" type="pres">
      <dgm:prSet presAssocID="{78799713-29E4-4958-8FCB-49476E9E7A0C}" presName="horz1" presStyleCnt="0"/>
      <dgm:spPr/>
    </dgm:pt>
    <dgm:pt modelId="{0ED268D4-7127-4A38-BCFF-A9438FEAD7C5}" type="pres">
      <dgm:prSet presAssocID="{78799713-29E4-4958-8FCB-49476E9E7A0C}" presName="tx1" presStyleLbl="revTx" presStyleIdx="3" presStyleCnt="4"/>
      <dgm:spPr/>
    </dgm:pt>
    <dgm:pt modelId="{11591CBB-24BA-438A-BB41-802ABFA18079}" type="pres">
      <dgm:prSet presAssocID="{78799713-29E4-4958-8FCB-49476E9E7A0C}" presName="vert1" presStyleCnt="0"/>
      <dgm:spPr/>
    </dgm:pt>
  </dgm:ptLst>
  <dgm:cxnLst>
    <dgm:cxn modelId="{50AFC503-5FA5-4BBF-80BA-E5BD1827B308}" srcId="{F6CFF050-8A83-495E-B912-1962A88AB793}" destId="{1514AF4B-B03B-476C-85AA-94B6541AB8FE}" srcOrd="0" destOrd="0" parTransId="{99A14F68-CA6B-47B2-BEE7-316F956AA571}" sibTransId="{F99DA267-8199-4424-8AA4-1D811CEE925D}"/>
    <dgm:cxn modelId="{6AF9E026-397F-45D3-AA37-2B8FA7359353}" type="presOf" srcId="{78799713-29E4-4958-8FCB-49476E9E7A0C}" destId="{0ED268D4-7127-4A38-BCFF-A9438FEAD7C5}" srcOrd="0" destOrd="0" presId="urn:microsoft.com/office/officeart/2008/layout/LinedList"/>
    <dgm:cxn modelId="{F691DD33-170F-41D2-9BFB-E2423BE6E061}" srcId="{F6CFF050-8A83-495E-B912-1962A88AB793}" destId="{6C33CB75-C14D-4F53-9EA8-BD25D35BA65D}" srcOrd="1" destOrd="0" parTransId="{6E1B0A91-316B-4807-9CD6-A2ADD287C4BD}" sibTransId="{94086B3C-6DA0-40BB-AF5A-F0FD089839C0}"/>
    <dgm:cxn modelId="{4EFA296B-9B67-42AB-A8A1-3E878318324F}" type="presOf" srcId="{7633C44E-E2A4-4BA9-B178-1117A1622991}" destId="{51CB18E4-66D7-4697-98B3-22A2FC9DD44F}" srcOrd="0" destOrd="0" presId="urn:microsoft.com/office/officeart/2008/layout/LinedList"/>
    <dgm:cxn modelId="{99F37B8C-9A09-4B4B-B1CB-5E67A05C111F}" type="presOf" srcId="{F6CFF050-8A83-495E-B912-1962A88AB793}" destId="{C94C56B3-DDBB-4EFA-81AD-B50C14E3D738}" srcOrd="0" destOrd="0" presId="urn:microsoft.com/office/officeart/2008/layout/LinedList"/>
    <dgm:cxn modelId="{C7B472C6-333C-47F0-A534-C6FF06C50E9F}" type="presOf" srcId="{1514AF4B-B03B-476C-85AA-94B6541AB8FE}" destId="{99121196-D578-462B-A5F0-F3ABF7DEB07F}" srcOrd="0" destOrd="0" presId="urn:microsoft.com/office/officeart/2008/layout/LinedList"/>
    <dgm:cxn modelId="{47D2AEE8-E8EC-4E60-9FAD-4761D904B4AE}" srcId="{F6CFF050-8A83-495E-B912-1962A88AB793}" destId="{7633C44E-E2A4-4BA9-B178-1117A1622991}" srcOrd="2" destOrd="0" parTransId="{98414683-9293-42B0-8C90-106231995DF0}" sibTransId="{883E70A3-69B5-4D4F-AD4A-3BDBF7989D5E}"/>
    <dgm:cxn modelId="{90C3BEE8-509F-4BA8-B67C-8399ADE0143C}" srcId="{F6CFF050-8A83-495E-B912-1962A88AB793}" destId="{78799713-29E4-4958-8FCB-49476E9E7A0C}" srcOrd="3" destOrd="0" parTransId="{F86A5B4E-BEB3-47F1-9254-875285CE09F4}" sibTransId="{16A9E47F-0980-4F4B-A1BF-36E1D03EB128}"/>
    <dgm:cxn modelId="{00335BF7-CAE5-4958-BA3A-20F46AC55CE1}" type="presOf" srcId="{6C33CB75-C14D-4F53-9EA8-BD25D35BA65D}" destId="{BF97F908-5676-4E63-8251-F627D2D19D6B}" srcOrd="0" destOrd="0" presId="urn:microsoft.com/office/officeart/2008/layout/LinedList"/>
    <dgm:cxn modelId="{198BAD85-71E9-4262-8658-45F1D6144A57}" type="presParOf" srcId="{C94C56B3-DDBB-4EFA-81AD-B50C14E3D738}" destId="{0A806E59-6650-4CE5-A916-49A108979971}" srcOrd="0" destOrd="0" presId="urn:microsoft.com/office/officeart/2008/layout/LinedList"/>
    <dgm:cxn modelId="{4B8CA512-053D-423D-A2C3-F2248DD27102}" type="presParOf" srcId="{C94C56B3-DDBB-4EFA-81AD-B50C14E3D738}" destId="{AA9B4A4E-6844-4B9D-986A-3688E53D9C0E}" srcOrd="1" destOrd="0" presId="urn:microsoft.com/office/officeart/2008/layout/LinedList"/>
    <dgm:cxn modelId="{D6070EDA-45B7-4869-ABA6-179FDDD69F54}" type="presParOf" srcId="{AA9B4A4E-6844-4B9D-986A-3688E53D9C0E}" destId="{99121196-D578-462B-A5F0-F3ABF7DEB07F}" srcOrd="0" destOrd="0" presId="urn:microsoft.com/office/officeart/2008/layout/LinedList"/>
    <dgm:cxn modelId="{1046C32B-B0BC-4CD6-B28B-9172BBB1E192}" type="presParOf" srcId="{AA9B4A4E-6844-4B9D-986A-3688E53D9C0E}" destId="{B629F6ED-3F4C-4D1F-8C43-DA952A8C3539}" srcOrd="1" destOrd="0" presId="urn:microsoft.com/office/officeart/2008/layout/LinedList"/>
    <dgm:cxn modelId="{BE23C678-861F-48F9-B08C-26A08E680F65}" type="presParOf" srcId="{C94C56B3-DDBB-4EFA-81AD-B50C14E3D738}" destId="{4DD65E96-FFC6-406F-BEFB-22E672664072}" srcOrd="2" destOrd="0" presId="urn:microsoft.com/office/officeart/2008/layout/LinedList"/>
    <dgm:cxn modelId="{A1981F98-4B20-4187-89AB-60D24A41B557}" type="presParOf" srcId="{C94C56B3-DDBB-4EFA-81AD-B50C14E3D738}" destId="{5D61693A-F86E-4EF6-8BAA-08D0DB20BC72}" srcOrd="3" destOrd="0" presId="urn:microsoft.com/office/officeart/2008/layout/LinedList"/>
    <dgm:cxn modelId="{5308C522-80C4-4779-9994-102182303695}" type="presParOf" srcId="{5D61693A-F86E-4EF6-8BAA-08D0DB20BC72}" destId="{BF97F908-5676-4E63-8251-F627D2D19D6B}" srcOrd="0" destOrd="0" presId="urn:microsoft.com/office/officeart/2008/layout/LinedList"/>
    <dgm:cxn modelId="{A794C0B9-E7DF-41EE-8C8F-E0F13F430EE6}" type="presParOf" srcId="{5D61693A-F86E-4EF6-8BAA-08D0DB20BC72}" destId="{D20B65B3-FB9E-48D2-9111-F92CCFB31C36}" srcOrd="1" destOrd="0" presId="urn:microsoft.com/office/officeart/2008/layout/LinedList"/>
    <dgm:cxn modelId="{04D3D2AE-99CF-47B6-A3BB-7B2A2EA8B00D}" type="presParOf" srcId="{C94C56B3-DDBB-4EFA-81AD-B50C14E3D738}" destId="{20525C34-B0A1-4A06-89A0-30F599E073B2}" srcOrd="4" destOrd="0" presId="urn:microsoft.com/office/officeart/2008/layout/LinedList"/>
    <dgm:cxn modelId="{31D2BF84-0773-4BC8-8DCB-EDA660857524}" type="presParOf" srcId="{C94C56B3-DDBB-4EFA-81AD-B50C14E3D738}" destId="{52374007-526B-449B-985B-84337E4ED063}" srcOrd="5" destOrd="0" presId="urn:microsoft.com/office/officeart/2008/layout/LinedList"/>
    <dgm:cxn modelId="{320246E3-EF78-4978-8C7E-619CBB0EB4EB}" type="presParOf" srcId="{52374007-526B-449B-985B-84337E4ED063}" destId="{51CB18E4-66D7-4697-98B3-22A2FC9DD44F}" srcOrd="0" destOrd="0" presId="urn:microsoft.com/office/officeart/2008/layout/LinedList"/>
    <dgm:cxn modelId="{EF62534A-47F4-4800-8BC3-CED062416E8B}" type="presParOf" srcId="{52374007-526B-449B-985B-84337E4ED063}" destId="{6E1D27D3-CEAC-46AD-B8B0-8B4261654813}" srcOrd="1" destOrd="0" presId="urn:microsoft.com/office/officeart/2008/layout/LinedList"/>
    <dgm:cxn modelId="{36E38144-B2D4-4DA1-8D58-2884BD9E5A73}" type="presParOf" srcId="{C94C56B3-DDBB-4EFA-81AD-B50C14E3D738}" destId="{95DA3462-9E59-4AB3-962F-1594A4DE95F7}" srcOrd="6" destOrd="0" presId="urn:microsoft.com/office/officeart/2008/layout/LinedList"/>
    <dgm:cxn modelId="{BA50C62B-0891-4083-948B-12648C918EFA}" type="presParOf" srcId="{C94C56B3-DDBB-4EFA-81AD-B50C14E3D738}" destId="{CEFE4B60-86DE-4AC4-A036-D0FAA064524F}" srcOrd="7" destOrd="0" presId="urn:microsoft.com/office/officeart/2008/layout/LinedList"/>
    <dgm:cxn modelId="{A447B4CE-2700-42A7-B832-7D539F24C7CD}" type="presParOf" srcId="{CEFE4B60-86DE-4AC4-A036-D0FAA064524F}" destId="{0ED268D4-7127-4A38-BCFF-A9438FEAD7C5}" srcOrd="0" destOrd="0" presId="urn:microsoft.com/office/officeart/2008/layout/LinedList"/>
    <dgm:cxn modelId="{63E4EB14-EA01-4730-BC8A-637A97486739}" type="presParOf" srcId="{CEFE4B60-86DE-4AC4-A036-D0FAA064524F}" destId="{11591CBB-24BA-438A-BB41-802ABFA1807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5CC4CE-C624-45D0-BEA7-70DC77317FA4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BF8029BA-D160-4238-8CD8-90B7F18DFFEA}">
      <dgm:prSet/>
      <dgm:spPr/>
      <dgm:t>
        <a:bodyPr/>
        <a:lstStyle/>
        <a:p>
          <a:r>
            <a:rPr lang="en-US"/>
            <a:t>• Aktivt arbete för att starta lag i varje åldersklass</a:t>
          </a:r>
        </a:p>
      </dgm:t>
    </dgm:pt>
    <dgm:pt modelId="{1A3C1591-5A40-4378-9D45-A98CC508ECFF}" type="parTrans" cxnId="{656BAA2E-A75D-44BE-9078-FD5AA896304D}">
      <dgm:prSet/>
      <dgm:spPr/>
      <dgm:t>
        <a:bodyPr/>
        <a:lstStyle/>
        <a:p>
          <a:endParaRPr lang="en-US"/>
        </a:p>
      </dgm:t>
    </dgm:pt>
    <dgm:pt modelId="{AFF012B7-045F-450D-8835-20A59C74E66F}" type="sibTrans" cxnId="{656BAA2E-A75D-44BE-9078-FD5AA896304D}">
      <dgm:prSet/>
      <dgm:spPr/>
      <dgm:t>
        <a:bodyPr/>
        <a:lstStyle/>
        <a:p>
          <a:endParaRPr lang="en-US"/>
        </a:p>
      </dgm:t>
    </dgm:pt>
    <dgm:pt modelId="{E3C93B73-3705-4F94-A9AC-A030F59088C5}">
      <dgm:prSet/>
      <dgm:spPr/>
      <dgm:t>
        <a:bodyPr/>
        <a:lstStyle/>
        <a:p>
          <a:r>
            <a:rPr lang="en-US"/>
            <a:t>• Närvaro i skolor och lokalsamhället</a:t>
          </a:r>
        </a:p>
      </dgm:t>
    </dgm:pt>
    <dgm:pt modelId="{048FE744-6F4F-4058-8391-90FC3760EC5D}" type="parTrans" cxnId="{A1724129-231C-4B03-8A0C-8F25A346CB55}">
      <dgm:prSet/>
      <dgm:spPr/>
      <dgm:t>
        <a:bodyPr/>
        <a:lstStyle/>
        <a:p>
          <a:endParaRPr lang="en-US"/>
        </a:p>
      </dgm:t>
    </dgm:pt>
    <dgm:pt modelId="{86B674A0-5570-4870-BA66-55C79D094ABD}" type="sibTrans" cxnId="{A1724129-231C-4B03-8A0C-8F25A346CB55}">
      <dgm:prSet/>
      <dgm:spPr/>
      <dgm:t>
        <a:bodyPr/>
        <a:lstStyle/>
        <a:p>
          <a:endParaRPr lang="en-US"/>
        </a:p>
      </dgm:t>
    </dgm:pt>
    <dgm:pt modelId="{4B3D9861-9492-4B04-BC9F-59F1120CE69C}">
      <dgm:prSet/>
      <dgm:spPr/>
      <dgm:t>
        <a:bodyPr/>
        <a:lstStyle/>
        <a:p>
          <a:r>
            <a:rPr lang="en-US"/>
            <a:t>• Tillgänglig handboll för alla – från bollskola till juniorer</a:t>
          </a:r>
        </a:p>
      </dgm:t>
    </dgm:pt>
    <dgm:pt modelId="{19E52197-5DC8-4219-A7C7-E1218C9B9281}" type="parTrans" cxnId="{4FE7E938-E46C-48E9-B2D9-695398F8D1A9}">
      <dgm:prSet/>
      <dgm:spPr/>
      <dgm:t>
        <a:bodyPr/>
        <a:lstStyle/>
        <a:p>
          <a:endParaRPr lang="en-US"/>
        </a:p>
      </dgm:t>
    </dgm:pt>
    <dgm:pt modelId="{414B0C26-98D0-42D3-8C57-BA2E8061E5BF}" type="sibTrans" cxnId="{4FE7E938-E46C-48E9-B2D9-695398F8D1A9}">
      <dgm:prSet/>
      <dgm:spPr/>
      <dgm:t>
        <a:bodyPr/>
        <a:lstStyle/>
        <a:p>
          <a:endParaRPr lang="en-US"/>
        </a:p>
      </dgm:t>
    </dgm:pt>
    <dgm:pt modelId="{D2AC4BBA-52F3-46C2-834A-B230EAC77B25}" type="pres">
      <dgm:prSet presAssocID="{715CC4CE-C624-45D0-BEA7-70DC77317FA4}" presName="vert0" presStyleCnt="0">
        <dgm:presLayoutVars>
          <dgm:dir/>
          <dgm:animOne val="branch"/>
          <dgm:animLvl val="lvl"/>
        </dgm:presLayoutVars>
      </dgm:prSet>
      <dgm:spPr/>
    </dgm:pt>
    <dgm:pt modelId="{C75F4DE6-03FF-4D7A-8258-CB7EA807D01C}" type="pres">
      <dgm:prSet presAssocID="{BF8029BA-D160-4238-8CD8-90B7F18DFFEA}" presName="thickLine" presStyleLbl="alignNode1" presStyleIdx="0" presStyleCnt="3"/>
      <dgm:spPr/>
    </dgm:pt>
    <dgm:pt modelId="{4A7140EE-88C4-4203-9335-C1A844841843}" type="pres">
      <dgm:prSet presAssocID="{BF8029BA-D160-4238-8CD8-90B7F18DFFEA}" presName="horz1" presStyleCnt="0"/>
      <dgm:spPr/>
    </dgm:pt>
    <dgm:pt modelId="{CF9B8217-8C81-4C0D-8822-0B3DA26DE103}" type="pres">
      <dgm:prSet presAssocID="{BF8029BA-D160-4238-8CD8-90B7F18DFFEA}" presName="tx1" presStyleLbl="revTx" presStyleIdx="0" presStyleCnt="3"/>
      <dgm:spPr/>
    </dgm:pt>
    <dgm:pt modelId="{85EA7662-B0DE-4BA0-86E9-E42878DE6C96}" type="pres">
      <dgm:prSet presAssocID="{BF8029BA-D160-4238-8CD8-90B7F18DFFEA}" presName="vert1" presStyleCnt="0"/>
      <dgm:spPr/>
    </dgm:pt>
    <dgm:pt modelId="{94F388CB-A688-44A2-9E82-19494DE1E419}" type="pres">
      <dgm:prSet presAssocID="{E3C93B73-3705-4F94-A9AC-A030F59088C5}" presName="thickLine" presStyleLbl="alignNode1" presStyleIdx="1" presStyleCnt="3"/>
      <dgm:spPr/>
    </dgm:pt>
    <dgm:pt modelId="{CCFAE6B4-F050-4175-83A1-EA647EE40AE7}" type="pres">
      <dgm:prSet presAssocID="{E3C93B73-3705-4F94-A9AC-A030F59088C5}" presName="horz1" presStyleCnt="0"/>
      <dgm:spPr/>
    </dgm:pt>
    <dgm:pt modelId="{5BA917E9-FC7B-42D6-BE92-33A57E037867}" type="pres">
      <dgm:prSet presAssocID="{E3C93B73-3705-4F94-A9AC-A030F59088C5}" presName="tx1" presStyleLbl="revTx" presStyleIdx="1" presStyleCnt="3"/>
      <dgm:spPr/>
    </dgm:pt>
    <dgm:pt modelId="{5CC80E6F-1D63-4256-8916-C15F915033E2}" type="pres">
      <dgm:prSet presAssocID="{E3C93B73-3705-4F94-A9AC-A030F59088C5}" presName="vert1" presStyleCnt="0"/>
      <dgm:spPr/>
    </dgm:pt>
    <dgm:pt modelId="{ECB5BE90-C6BF-4125-865B-BBEE1EBD0FC7}" type="pres">
      <dgm:prSet presAssocID="{4B3D9861-9492-4B04-BC9F-59F1120CE69C}" presName="thickLine" presStyleLbl="alignNode1" presStyleIdx="2" presStyleCnt="3"/>
      <dgm:spPr/>
    </dgm:pt>
    <dgm:pt modelId="{A2FF04CF-9C82-4862-B70C-9B795F16E339}" type="pres">
      <dgm:prSet presAssocID="{4B3D9861-9492-4B04-BC9F-59F1120CE69C}" presName="horz1" presStyleCnt="0"/>
      <dgm:spPr/>
    </dgm:pt>
    <dgm:pt modelId="{C2ECAEA8-FC5F-4EB4-9432-824B62E44175}" type="pres">
      <dgm:prSet presAssocID="{4B3D9861-9492-4B04-BC9F-59F1120CE69C}" presName="tx1" presStyleLbl="revTx" presStyleIdx="2" presStyleCnt="3"/>
      <dgm:spPr/>
    </dgm:pt>
    <dgm:pt modelId="{DA05440A-EA27-4E75-B3EA-360806700D0A}" type="pres">
      <dgm:prSet presAssocID="{4B3D9861-9492-4B04-BC9F-59F1120CE69C}" presName="vert1" presStyleCnt="0"/>
      <dgm:spPr/>
    </dgm:pt>
  </dgm:ptLst>
  <dgm:cxnLst>
    <dgm:cxn modelId="{FFB1EB24-186E-46A0-9678-493B7D3908F4}" type="presOf" srcId="{E3C93B73-3705-4F94-A9AC-A030F59088C5}" destId="{5BA917E9-FC7B-42D6-BE92-33A57E037867}" srcOrd="0" destOrd="0" presId="urn:microsoft.com/office/officeart/2008/layout/LinedList"/>
    <dgm:cxn modelId="{A1724129-231C-4B03-8A0C-8F25A346CB55}" srcId="{715CC4CE-C624-45D0-BEA7-70DC77317FA4}" destId="{E3C93B73-3705-4F94-A9AC-A030F59088C5}" srcOrd="1" destOrd="0" parTransId="{048FE744-6F4F-4058-8391-90FC3760EC5D}" sibTransId="{86B674A0-5570-4870-BA66-55C79D094ABD}"/>
    <dgm:cxn modelId="{656BAA2E-A75D-44BE-9078-FD5AA896304D}" srcId="{715CC4CE-C624-45D0-BEA7-70DC77317FA4}" destId="{BF8029BA-D160-4238-8CD8-90B7F18DFFEA}" srcOrd="0" destOrd="0" parTransId="{1A3C1591-5A40-4378-9D45-A98CC508ECFF}" sibTransId="{AFF012B7-045F-450D-8835-20A59C74E66F}"/>
    <dgm:cxn modelId="{4FE7E938-E46C-48E9-B2D9-695398F8D1A9}" srcId="{715CC4CE-C624-45D0-BEA7-70DC77317FA4}" destId="{4B3D9861-9492-4B04-BC9F-59F1120CE69C}" srcOrd="2" destOrd="0" parTransId="{19E52197-5DC8-4219-A7C7-E1218C9B9281}" sibTransId="{414B0C26-98D0-42D3-8C57-BA2E8061E5BF}"/>
    <dgm:cxn modelId="{10C15862-0B32-4322-85F7-8F2D3043905D}" type="presOf" srcId="{715CC4CE-C624-45D0-BEA7-70DC77317FA4}" destId="{D2AC4BBA-52F3-46C2-834A-B230EAC77B25}" srcOrd="0" destOrd="0" presId="urn:microsoft.com/office/officeart/2008/layout/LinedList"/>
    <dgm:cxn modelId="{889D8C49-3044-407F-823B-75C0841683C8}" type="presOf" srcId="{BF8029BA-D160-4238-8CD8-90B7F18DFFEA}" destId="{CF9B8217-8C81-4C0D-8822-0B3DA26DE103}" srcOrd="0" destOrd="0" presId="urn:microsoft.com/office/officeart/2008/layout/LinedList"/>
    <dgm:cxn modelId="{0CC51796-B78A-4B48-8809-4CF0A7484847}" type="presOf" srcId="{4B3D9861-9492-4B04-BC9F-59F1120CE69C}" destId="{C2ECAEA8-FC5F-4EB4-9432-824B62E44175}" srcOrd="0" destOrd="0" presId="urn:microsoft.com/office/officeart/2008/layout/LinedList"/>
    <dgm:cxn modelId="{EC30A5CC-5DE9-4232-99AD-E53A86F59FAA}" type="presParOf" srcId="{D2AC4BBA-52F3-46C2-834A-B230EAC77B25}" destId="{C75F4DE6-03FF-4D7A-8258-CB7EA807D01C}" srcOrd="0" destOrd="0" presId="urn:microsoft.com/office/officeart/2008/layout/LinedList"/>
    <dgm:cxn modelId="{734A8ECB-DE5C-4441-B64A-C940B95BC6C0}" type="presParOf" srcId="{D2AC4BBA-52F3-46C2-834A-B230EAC77B25}" destId="{4A7140EE-88C4-4203-9335-C1A844841843}" srcOrd="1" destOrd="0" presId="urn:microsoft.com/office/officeart/2008/layout/LinedList"/>
    <dgm:cxn modelId="{2CB8C524-070B-4D12-8681-66BFAB0048F3}" type="presParOf" srcId="{4A7140EE-88C4-4203-9335-C1A844841843}" destId="{CF9B8217-8C81-4C0D-8822-0B3DA26DE103}" srcOrd="0" destOrd="0" presId="urn:microsoft.com/office/officeart/2008/layout/LinedList"/>
    <dgm:cxn modelId="{C3F76BF9-CE15-48EB-81C7-BCC163691A8B}" type="presParOf" srcId="{4A7140EE-88C4-4203-9335-C1A844841843}" destId="{85EA7662-B0DE-4BA0-86E9-E42878DE6C96}" srcOrd="1" destOrd="0" presId="urn:microsoft.com/office/officeart/2008/layout/LinedList"/>
    <dgm:cxn modelId="{938A2F19-FDE0-4232-96AD-124B5F5A3033}" type="presParOf" srcId="{D2AC4BBA-52F3-46C2-834A-B230EAC77B25}" destId="{94F388CB-A688-44A2-9E82-19494DE1E419}" srcOrd="2" destOrd="0" presId="urn:microsoft.com/office/officeart/2008/layout/LinedList"/>
    <dgm:cxn modelId="{AD253BE6-1E54-4EF5-B2AA-DF8771CDF6E8}" type="presParOf" srcId="{D2AC4BBA-52F3-46C2-834A-B230EAC77B25}" destId="{CCFAE6B4-F050-4175-83A1-EA647EE40AE7}" srcOrd="3" destOrd="0" presId="urn:microsoft.com/office/officeart/2008/layout/LinedList"/>
    <dgm:cxn modelId="{163E0824-85FA-4ED4-9BBD-CE3203EBB717}" type="presParOf" srcId="{CCFAE6B4-F050-4175-83A1-EA647EE40AE7}" destId="{5BA917E9-FC7B-42D6-BE92-33A57E037867}" srcOrd="0" destOrd="0" presId="urn:microsoft.com/office/officeart/2008/layout/LinedList"/>
    <dgm:cxn modelId="{1EF8B8AB-6CDF-4743-BAF1-7EB532F3E0C5}" type="presParOf" srcId="{CCFAE6B4-F050-4175-83A1-EA647EE40AE7}" destId="{5CC80E6F-1D63-4256-8916-C15F915033E2}" srcOrd="1" destOrd="0" presId="urn:microsoft.com/office/officeart/2008/layout/LinedList"/>
    <dgm:cxn modelId="{37B2CABC-389B-405A-9206-5C7D8FB3A802}" type="presParOf" srcId="{D2AC4BBA-52F3-46C2-834A-B230EAC77B25}" destId="{ECB5BE90-C6BF-4125-865B-BBEE1EBD0FC7}" srcOrd="4" destOrd="0" presId="urn:microsoft.com/office/officeart/2008/layout/LinedList"/>
    <dgm:cxn modelId="{B35667C3-7FC4-4A87-9CEE-1CE312FDAA65}" type="presParOf" srcId="{D2AC4BBA-52F3-46C2-834A-B230EAC77B25}" destId="{A2FF04CF-9C82-4862-B70C-9B795F16E339}" srcOrd="5" destOrd="0" presId="urn:microsoft.com/office/officeart/2008/layout/LinedList"/>
    <dgm:cxn modelId="{54365107-7322-46A7-9329-6EA4B8A019F7}" type="presParOf" srcId="{A2FF04CF-9C82-4862-B70C-9B795F16E339}" destId="{C2ECAEA8-FC5F-4EB4-9432-824B62E44175}" srcOrd="0" destOrd="0" presId="urn:microsoft.com/office/officeart/2008/layout/LinedList"/>
    <dgm:cxn modelId="{E6A2917F-8C65-4E2C-ADFF-29901BA572E2}" type="presParOf" srcId="{A2FF04CF-9C82-4862-B70C-9B795F16E339}" destId="{DA05440A-EA27-4E75-B3EA-360806700D0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86FE041-BBD4-487A-A2C2-84AB4C21077E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CC947E0A-D99C-4698-8C76-5D5C1D4065D9}">
      <dgm:prSet/>
      <dgm:spPr/>
      <dgm:t>
        <a:bodyPr/>
        <a:lstStyle/>
        <a:p>
          <a:r>
            <a:rPr lang="en-US"/>
            <a:t>• Vi bygger relationer mellan ledare, föräldrar och spelare</a:t>
          </a:r>
        </a:p>
      </dgm:t>
    </dgm:pt>
    <dgm:pt modelId="{36A6E027-7466-466E-BB5C-7C4AF3563FBB}" type="parTrans" cxnId="{0FC02E27-01A5-4F68-87CC-A2E41A219397}">
      <dgm:prSet/>
      <dgm:spPr/>
      <dgm:t>
        <a:bodyPr/>
        <a:lstStyle/>
        <a:p>
          <a:endParaRPr lang="en-US"/>
        </a:p>
      </dgm:t>
    </dgm:pt>
    <dgm:pt modelId="{F89AB9D1-6F86-4BBF-A647-703DBE7C0AD1}" type="sibTrans" cxnId="{0FC02E27-01A5-4F68-87CC-A2E41A219397}">
      <dgm:prSet/>
      <dgm:spPr/>
      <dgm:t>
        <a:bodyPr/>
        <a:lstStyle/>
        <a:p>
          <a:endParaRPr lang="en-US"/>
        </a:p>
      </dgm:t>
    </dgm:pt>
    <dgm:pt modelId="{8FBCDDB3-F453-42C5-92EF-6E94EE86F816}">
      <dgm:prSet/>
      <dgm:spPr/>
      <dgm:t>
        <a:bodyPr/>
        <a:lstStyle/>
        <a:p>
          <a:r>
            <a:rPr lang="en-US"/>
            <a:t>• Gemensamma aktiviteter och mötesplatser</a:t>
          </a:r>
        </a:p>
      </dgm:t>
    </dgm:pt>
    <dgm:pt modelId="{CA80A250-3980-481A-831C-3D0C5ED66B90}" type="parTrans" cxnId="{D8352BDE-1D6E-460F-BCC5-480DC9282DA9}">
      <dgm:prSet/>
      <dgm:spPr/>
      <dgm:t>
        <a:bodyPr/>
        <a:lstStyle/>
        <a:p>
          <a:endParaRPr lang="en-US"/>
        </a:p>
      </dgm:t>
    </dgm:pt>
    <dgm:pt modelId="{8570FFBC-62B6-4BC5-AB42-CBE3DFBE6F4B}" type="sibTrans" cxnId="{D8352BDE-1D6E-460F-BCC5-480DC9282DA9}">
      <dgm:prSet/>
      <dgm:spPr/>
      <dgm:t>
        <a:bodyPr/>
        <a:lstStyle/>
        <a:p>
          <a:endParaRPr lang="en-US"/>
        </a:p>
      </dgm:t>
    </dgm:pt>
    <dgm:pt modelId="{43B625E4-007D-4656-AF79-63DB005C5D18}">
      <dgm:prSet/>
      <dgm:spPr/>
      <dgm:t>
        <a:bodyPr/>
        <a:lstStyle/>
        <a:p>
          <a:r>
            <a:rPr lang="en-US"/>
            <a:t>• Alla är viktiga – tillsammans gör vi skillnad</a:t>
          </a:r>
        </a:p>
      </dgm:t>
    </dgm:pt>
    <dgm:pt modelId="{5E9A9AF9-70BE-4341-98F0-16E261597C57}" type="parTrans" cxnId="{FE14E008-AA65-4C5C-BCE2-08556DE8920B}">
      <dgm:prSet/>
      <dgm:spPr/>
      <dgm:t>
        <a:bodyPr/>
        <a:lstStyle/>
        <a:p>
          <a:endParaRPr lang="en-US"/>
        </a:p>
      </dgm:t>
    </dgm:pt>
    <dgm:pt modelId="{8312C2F3-49D3-4177-B82D-9F4025B5D0AF}" type="sibTrans" cxnId="{FE14E008-AA65-4C5C-BCE2-08556DE8920B}">
      <dgm:prSet/>
      <dgm:spPr/>
      <dgm:t>
        <a:bodyPr/>
        <a:lstStyle/>
        <a:p>
          <a:endParaRPr lang="en-US"/>
        </a:p>
      </dgm:t>
    </dgm:pt>
    <dgm:pt modelId="{D889695A-F1CB-44A2-AA3E-529350380F4F}" type="pres">
      <dgm:prSet presAssocID="{886FE041-BBD4-487A-A2C2-84AB4C21077E}" presName="vert0" presStyleCnt="0">
        <dgm:presLayoutVars>
          <dgm:dir/>
          <dgm:animOne val="branch"/>
          <dgm:animLvl val="lvl"/>
        </dgm:presLayoutVars>
      </dgm:prSet>
      <dgm:spPr/>
    </dgm:pt>
    <dgm:pt modelId="{C4A34A77-D11A-4E1E-B239-7B392ECECA50}" type="pres">
      <dgm:prSet presAssocID="{CC947E0A-D99C-4698-8C76-5D5C1D4065D9}" presName="thickLine" presStyleLbl="alignNode1" presStyleIdx="0" presStyleCnt="3"/>
      <dgm:spPr/>
    </dgm:pt>
    <dgm:pt modelId="{8EB37E3C-833D-40CD-88EB-00C954BBCF94}" type="pres">
      <dgm:prSet presAssocID="{CC947E0A-D99C-4698-8C76-5D5C1D4065D9}" presName="horz1" presStyleCnt="0"/>
      <dgm:spPr/>
    </dgm:pt>
    <dgm:pt modelId="{E42E7008-6C12-47BD-95C0-12F57336DBE4}" type="pres">
      <dgm:prSet presAssocID="{CC947E0A-D99C-4698-8C76-5D5C1D4065D9}" presName="tx1" presStyleLbl="revTx" presStyleIdx="0" presStyleCnt="3"/>
      <dgm:spPr/>
    </dgm:pt>
    <dgm:pt modelId="{C4EE8AA1-BBE0-4969-92D7-AE380111062D}" type="pres">
      <dgm:prSet presAssocID="{CC947E0A-D99C-4698-8C76-5D5C1D4065D9}" presName="vert1" presStyleCnt="0"/>
      <dgm:spPr/>
    </dgm:pt>
    <dgm:pt modelId="{F994EEF3-2797-4967-9995-B5F53955D9BF}" type="pres">
      <dgm:prSet presAssocID="{8FBCDDB3-F453-42C5-92EF-6E94EE86F816}" presName="thickLine" presStyleLbl="alignNode1" presStyleIdx="1" presStyleCnt="3"/>
      <dgm:spPr/>
    </dgm:pt>
    <dgm:pt modelId="{0B04FCE4-FCA6-497E-89BA-87BC913D5CF9}" type="pres">
      <dgm:prSet presAssocID="{8FBCDDB3-F453-42C5-92EF-6E94EE86F816}" presName="horz1" presStyleCnt="0"/>
      <dgm:spPr/>
    </dgm:pt>
    <dgm:pt modelId="{7ABD5033-F351-45D4-8DDD-394A155F52FA}" type="pres">
      <dgm:prSet presAssocID="{8FBCDDB3-F453-42C5-92EF-6E94EE86F816}" presName="tx1" presStyleLbl="revTx" presStyleIdx="1" presStyleCnt="3"/>
      <dgm:spPr/>
    </dgm:pt>
    <dgm:pt modelId="{C769CC40-8529-4B21-A7C3-748632C8FEBB}" type="pres">
      <dgm:prSet presAssocID="{8FBCDDB3-F453-42C5-92EF-6E94EE86F816}" presName="vert1" presStyleCnt="0"/>
      <dgm:spPr/>
    </dgm:pt>
    <dgm:pt modelId="{59A0F0A1-DD09-44C0-8C05-8C4D8A01F7C5}" type="pres">
      <dgm:prSet presAssocID="{43B625E4-007D-4656-AF79-63DB005C5D18}" presName="thickLine" presStyleLbl="alignNode1" presStyleIdx="2" presStyleCnt="3"/>
      <dgm:spPr/>
    </dgm:pt>
    <dgm:pt modelId="{7B5E4F63-D8A8-4B13-943F-0D7FF20A8CD1}" type="pres">
      <dgm:prSet presAssocID="{43B625E4-007D-4656-AF79-63DB005C5D18}" presName="horz1" presStyleCnt="0"/>
      <dgm:spPr/>
    </dgm:pt>
    <dgm:pt modelId="{32212266-8C7B-40CC-8038-73CCB074216B}" type="pres">
      <dgm:prSet presAssocID="{43B625E4-007D-4656-AF79-63DB005C5D18}" presName="tx1" presStyleLbl="revTx" presStyleIdx="2" presStyleCnt="3"/>
      <dgm:spPr/>
    </dgm:pt>
    <dgm:pt modelId="{A9AD1BF7-2735-4096-B68C-A2AB3BEB41C5}" type="pres">
      <dgm:prSet presAssocID="{43B625E4-007D-4656-AF79-63DB005C5D18}" presName="vert1" presStyleCnt="0"/>
      <dgm:spPr/>
    </dgm:pt>
  </dgm:ptLst>
  <dgm:cxnLst>
    <dgm:cxn modelId="{124C7E06-0984-4B6A-9379-12ECBF0C3EF4}" type="presOf" srcId="{8FBCDDB3-F453-42C5-92EF-6E94EE86F816}" destId="{7ABD5033-F351-45D4-8DDD-394A155F52FA}" srcOrd="0" destOrd="0" presId="urn:microsoft.com/office/officeart/2008/layout/LinedList"/>
    <dgm:cxn modelId="{FE14E008-AA65-4C5C-BCE2-08556DE8920B}" srcId="{886FE041-BBD4-487A-A2C2-84AB4C21077E}" destId="{43B625E4-007D-4656-AF79-63DB005C5D18}" srcOrd="2" destOrd="0" parTransId="{5E9A9AF9-70BE-4341-98F0-16E261597C57}" sibTransId="{8312C2F3-49D3-4177-B82D-9F4025B5D0AF}"/>
    <dgm:cxn modelId="{0FC02E27-01A5-4F68-87CC-A2E41A219397}" srcId="{886FE041-BBD4-487A-A2C2-84AB4C21077E}" destId="{CC947E0A-D99C-4698-8C76-5D5C1D4065D9}" srcOrd="0" destOrd="0" parTransId="{36A6E027-7466-466E-BB5C-7C4AF3563FBB}" sibTransId="{F89AB9D1-6F86-4BBF-A647-703DBE7C0AD1}"/>
    <dgm:cxn modelId="{359FC255-AE48-469E-9FFD-7BD75358ADEA}" type="presOf" srcId="{43B625E4-007D-4656-AF79-63DB005C5D18}" destId="{32212266-8C7B-40CC-8038-73CCB074216B}" srcOrd="0" destOrd="0" presId="urn:microsoft.com/office/officeart/2008/layout/LinedList"/>
    <dgm:cxn modelId="{6673FC56-13BE-4687-813F-5DDA3F2AFFA9}" type="presOf" srcId="{CC947E0A-D99C-4698-8C76-5D5C1D4065D9}" destId="{E42E7008-6C12-47BD-95C0-12F57336DBE4}" srcOrd="0" destOrd="0" presId="urn:microsoft.com/office/officeart/2008/layout/LinedList"/>
    <dgm:cxn modelId="{E0C29F86-1398-4E31-8CFF-4BE785EA6E6A}" type="presOf" srcId="{886FE041-BBD4-487A-A2C2-84AB4C21077E}" destId="{D889695A-F1CB-44A2-AA3E-529350380F4F}" srcOrd="0" destOrd="0" presId="urn:microsoft.com/office/officeart/2008/layout/LinedList"/>
    <dgm:cxn modelId="{D8352BDE-1D6E-460F-BCC5-480DC9282DA9}" srcId="{886FE041-BBD4-487A-A2C2-84AB4C21077E}" destId="{8FBCDDB3-F453-42C5-92EF-6E94EE86F816}" srcOrd="1" destOrd="0" parTransId="{CA80A250-3980-481A-831C-3D0C5ED66B90}" sibTransId="{8570FFBC-62B6-4BC5-AB42-CBE3DFBE6F4B}"/>
    <dgm:cxn modelId="{3B9D9B24-2A0B-44E5-8885-CFC3AD99BD02}" type="presParOf" srcId="{D889695A-F1CB-44A2-AA3E-529350380F4F}" destId="{C4A34A77-D11A-4E1E-B239-7B392ECECA50}" srcOrd="0" destOrd="0" presId="urn:microsoft.com/office/officeart/2008/layout/LinedList"/>
    <dgm:cxn modelId="{3A7D39E9-7FCA-4E38-9FF9-E259E8899B1A}" type="presParOf" srcId="{D889695A-F1CB-44A2-AA3E-529350380F4F}" destId="{8EB37E3C-833D-40CD-88EB-00C954BBCF94}" srcOrd="1" destOrd="0" presId="urn:microsoft.com/office/officeart/2008/layout/LinedList"/>
    <dgm:cxn modelId="{033ACC30-2F78-4C82-B84B-D5A5B4C37676}" type="presParOf" srcId="{8EB37E3C-833D-40CD-88EB-00C954BBCF94}" destId="{E42E7008-6C12-47BD-95C0-12F57336DBE4}" srcOrd="0" destOrd="0" presId="urn:microsoft.com/office/officeart/2008/layout/LinedList"/>
    <dgm:cxn modelId="{87FB7B62-A8FF-4133-A0B1-AB439C07C094}" type="presParOf" srcId="{8EB37E3C-833D-40CD-88EB-00C954BBCF94}" destId="{C4EE8AA1-BBE0-4969-92D7-AE380111062D}" srcOrd="1" destOrd="0" presId="urn:microsoft.com/office/officeart/2008/layout/LinedList"/>
    <dgm:cxn modelId="{0394CA44-1DDA-484C-AD0F-531CE61AEADF}" type="presParOf" srcId="{D889695A-F1CB-44A2-AA3E-529350380F4F}" destId="{F994EEF3-2797-4967-9995-B5F53955D9BF}" srcOrd="2" destOrd="0" presId="urn:microsoft.com/office/officeart/2008/layout/LinedList"/>
    <dgm:cxn modelId="{2CC0C1DE-3064-4B56-BE25-6646BBEE8F7C}" type="presParOf" srcId="{D889695A-F1CB-44A2-AA3E-529350380F4F}" destId="{0B04FCE4-FCA6-497E-89BA-87BC913D5CF9}" srcOrd="3" destOrd="0" presId="urn:microsoft.com/office/officeart/2008/layout/LinedList"/>
    <dgm:cxn modelId="{42B1958B-1F01-49D0-81FB-067D88E8BD5D}" type="presParOf" srcId="{0B04FCE4-FCA6-497E-89BA-87BC913D5CF9}" destId="{7ABD5033-F351-45D4-8DDD-394A155F52FA}" srcOrd="0" destOrd="0" presId="urn:microsoft.com/office/officeart/2008/layout/LinedList"/>
    <dgm:cxn modelId="{B47744E3-35BD-4372-9EBB-2ABD85DF7D89}" type="presParOf" srcId="{0B04FCE4-FCA6-497E-89BA-87BC913D5CF9}" destId="{C769CC40-8529-4B21-A7C3-748632C8FEBB}" srcOrd="1" destOrd="0" presId="urn:microsoft.com/office/officeart/2008/layout/LinedList"/>
    <dgm:cxn modelId="{ED5AE8A2-1D8B-4FEE-855A-ACBEBB6654A1}" type="presParOf" srcId="{D889695A-F1CB-44A2-AA3E-529350380F4F}" destId="{59A0F0A1-DD09-44C0-8C05-8C4D8A01F7C5}" srcOrd="4" destOrd="0" presId="urn:microsoft.com/office/officeart/2008/layout/LinedList"/>
    <dgm:cxn modelId="{E3AA5134-5FB0-490C-9B3E-E37F1878C464}" type="presParOf" srcId="{D889695A-F1CB-44A2-AA3E-529350380F4F}" destId="{7B5E4F63-D8A8-4B13-943F-0D7FF20A8CD1}" srcOrd="5" destOrd="0" presId="urn:microsoft.com/office/officeart/2008/layout/LinedList"/>
    <dgm:cxn modelId="{D1A0749B-059D-45ED-B1C0-0BCF0F6B0FC0}" type="presParOf" srcId="{7B5E4F63-D8A8-4B13-943F-0D7FF20A8CD1}" destId="{32212266-8C7B-40CC-8038-73CCB074216B}" srcOrd="0" destOrd="0" presId="urn:microsoft.com/office/officeart/2008/layout/LinedList"/>
    <dgm:cxn modelId="{ED5DA3A5-F54C-4044-9E7B-5BC7E5053D20}" type="presParOf" srcId="{7B5E4F63-D8A8-4B13-943F-0D7FF20A8CD1}" destId="{A9AD1BF7-2735-4096-B68C-A2AB3BEB41C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33F9B52-9413-4333-AE27-DFA1F10F9F76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092EF820-0B35-43C8-ABA3-E5F262DBB49F}">
      <dgm:prSet/>
      <dgm:spPr/>
      <dgm:t>
        <a:bodyPr/>
        <a:lstStyle/>
        <a:p>
          <a:r>
            <a:rPr lang="en-US"/>
            <a:t>• Vi arbetar aktivt med värdegrund och tydliga riktlinjer</a:t>
          </a:r>
        </a:p>
      </dgm:t>
    </dgm:pt>
    <dgm:pt modelId="{51F7140F-C86A-46C2-A2BB-360B64DB299A}" type="parTrans" cxnId="{E5D10295-8C0B-452F-A70C-273C4833CEBF}">
      <dgm:prSet/>
      <dgm:spPr/>
      <dgm:t>
        <a:bodyPr/>
        <a:lstStyle/>
        <a:p>
          <a:endParaRPr lang="en-US"/>
        </a:p>
      </dgm:t>
    </dgm:pt>
    <dgm:pt modelId="{EF1850F5-6E99-4C33-BF76-61E5B113D742}" type="sibTrans" cxnId="{E5D10295-8C0B-452F-A70C-273C4833CEBF}">
      <dgm:prSet/>
      <dgm:spPr/>
      <dgm:t>
        <a:bodyPr/>
        <a:lstStyle/>
        <a:p>
          <a:endParaRPr lang="en-US"/>
        </a:p>
      </dgm:t>
    </dgm:pt>
    <dgm:pt modelId="{807FAD90-A6EF-4E6A-83F2-85E62C5AB4A8}">
      <dgm:prSet/>
      <dgm:spPr/>
      <dgm:t>
        <a:bodyPr/>
        <a:lstStyle/>
        <a:p>
          <a:r>
            <a:rPr lang="en-US"/>
            <a:t>• Alla barn ska känna sig sedda, trygga och välkomna</a:t>
          </a:r>
        </a:p>
      </dgm:t>
    </dgm:pt>
    <dgm:pt modelId="{2BD7A675-A98B-4FA8-842B-29F5D0BC0631}" type="parTrans" cxnId="{C8ED7FC0-F376-44B6-A45B-ED93C5CD166C}">
      <dgm:prSet/>
      <dgm:spPr/>
      <dgm:t>
        <a:bodyPr/>
        <a:lstStyle/>
        <a:p>
          <a:endParaRPr lang="en-US"/>
        </a:p>
      </dgm:t>
    </dgm:pt>
    <dgm:pt modelId="{0E386057-DD45-4F6F-B3E5-C6B33391EFBE}" type="sibTrans" cxnId="{C8ED7FC0-F376-44B6-A45B-ED93C5CD166C}">
      <dgm:prSet/>
      <dgm:spPr/>
      <dgm:t>
        <a:bodyPr/>
        <a:lstStyle/>
        <a:p>
          <a:endParaRPr lang="en-US"/>
        </a:p>
      </dgm:t>
    </dgm:pt>
    <dgm:pt modelId="{00273CFF-9BC4-4BD2-A1B2-E5112EBF2DEF}">
      <dgm:prSet/>
      <dgm:spPr/>
      <dgm:t>
        <a:bodyPr/>
        <a:lstStyle/>
        <a:p>
          <a:r>
            <a:rPr lang="en-US"/>
            <a:t>• Samarbete med föräldrar och skola för barnens bästa</a:t>
          </a:r>
        </a:p>
      </dgm:t>
    </dgm:pt>
    <dgm:pt modelId="{EF71AC1F-C32A-46A2-9F5B-C390983F217A}" type="parTrans" cxnId="{39F06861-3AC1-4AFF-86F9-F318094C140F}">
      <dgm:prSet/>
      <dgm:spPr/>
      <dgm:t>
        <a:bodyPr/>
        <a:lstStyle/>
        <a:p>
          <a:endParaRPr lang="en-US"/>
        </a:p>
      </dgm:t>
    </dgm:pt>
    <dgm:pt modelId="{14649486-C441-4235-98B0-880B5C4AB1BF}" type="sibTrans" cxnId="{39F06861-3AC1-4AFF-86F9-F318094C140F}">
      <dgm:prSet/>
      <dgm:spPr/>
      <dgm:t>
        <a:bodyPr/>
        <a:lstStyle/>
        <a:p>
          <a:endParaRPr lang="en-US"/>
        </a:p>
      </dgm:t>
    </dgm:pt>
    <dgm:pt modelId="{2906935C-7D5E-421B-AAF1-404DD0634E2E}" type="pres">
      <dgm:prSet presAssocID="{933F9B52-9413-4333-AE27-DFA1F10F9F76}" presName="vert0" presStyleCnt="0">
        <dgm:presLayoutVars>
          <dgm:dir/>
          <dgm:animOne val="branch"/>
          <dgm:animLvl val="lvl"/>
        </dgm:presLayoutVars>
      </dgm:prSet>
      <dgm:spPr/>
    </dgm:pt>
    <dgm:pt modelId="{9F69533F-C276-49E1-A9F9-195CDC395E2E}" type="pres">
      <dgm:prSet presAssocID="{092EF820-0B35-43C8-ABA3-E5F262DBB49F}" presName="thickLine" presStyleLbl="alignNode1" presStyleIdx="0" presStyleCnt="3"/>
      <dgm:spPr/>
    </dgm:pt>
    <dgm:pt modelId="{25EB542A-94F7-452F-82D5-2B91A50E21B0}" type="pres">
      <dgm:prSet presAssocID="{092EF820-0B35-43C8-ABA3-E5F262DBB49F}" presName="horz1" presStyleCnt="0"/>
      <dgm:spPr/>
    </dgm:pt>
    <dgm:pt modelId="{5E402548-F099-4DB5-830A-50A5675149E3}" type="pres">
      <dgm:prSet presAssocID="{092EF820-0B35-43C8-ABA3-E5F262DBB49F}" presName="tx1" presStyleLbl="revTx" presStyleIdx="0" presStyleCnt="3"/>
      <dgm:spPr/>
    </dgm:pt>
    <dgm:pt modelId="{A279F4CD-3300-4780-B047-BF3D3F1194A8}" type="pres">
      <dgm:prSet presAssocID="{092EF820-0B35-43C8-ABA3-E5F262DBB49F}" presName="vert1" presStyleCnt="0"/>
      <dgm:spPr/>
    </dgm:pt>
    <dgm:pt modelId="{62E64375-6474-486B-8C0E-B5755383D105}" type="pres">
      <dgm:prSet presAssocID="{807FAD90-A6EF-4E6A-83F2-85E62C5AB4A8}" presName="thickLine" presStyleLbl="alignNode1" presStyleIdx="1" presStyleCnt="3"/>
      <dgm:spPr/>
    </dgm:pt>
    <dgm:pt modelId="{7170F2EA-1742-4690-BE78-9F2EC73DDC26}" type="pres">
      <dgm:prSet presAssocID="{807FAD90-A6EF-4E6A-83F2-85E62C5AB4A8}" presName="horz1" presStyleCnt="0"/>
      <dgm:spPr/>
    </dgm:pt>
    <dgm:pt modelId="{7D28BFB5-DB58-4A10-A0A1-2C73922B1F2F}" type="pres">
      <dgm:prSet presAssocID="{807FAD90-A6EF-4E6A-83F2-85E62C5AB4A8}" presName="tx1" presStyleLbl="revTx" presStyleIdx="1" presStyleCnt="3"/>
      <dgm:spPr/>
    </dgm:pt>
    <dgm:pt modelId="{1A4A889D-BB8F-49C1-B3D9-17A707625FD1}" type="pres">
      <dgm:prSet presAssocID="{807FAD90-A6EF-4E6A-83F2-85E62C5AB4A8}" presName="vert1" presStyleCnt="0"/>
      <dgm:spPr/>
    </dgm:pt>
    <dgm:pt modelId="{6BAA8A3A-F187-49B2-AC1D-462931FC0D05}" type="pres">
      <dgm:prSet presAssocID="{00273CFF-9BC4-4BD2-A1B2-E5112EBF2DEF}" presName="thickLine" presStyleLbl="alignNode1" presStyleIdx="2" presStyleCnt="3"/>
      <dgm:spPr/>
    </dgm:pt>
    <dgm:pt modelId="{6C909170-4012-4135-B63C-44EE7DD29900}" type="pres">
      <dgm:prSet presAssocID="{00273CFF-9BC4-4BD2-A1B2-E5112EBF2DEF}" presName="horz1" presStyleCnt="0"/>
      <dgm:spPr/>
    </dgm:pt>
    <dgm:pt modelId="{8E04E859-CB27-4598-9554-C4B90398BCFF}" type="pres">
      <dgm:prSet presAssocID="{00273CFF-9BC4-4BD2-A1B2-E5112EBF2DEF}" presName="tx1" presStyleLbl="revTx" presStyleIdx="2" presStyleCnt="3"/>
      <dgm:spPr/>
    </dgm:pt>
    <dgm:pt modelId="{D90D846C-F10D-4BB5-84EA-71AB769D5938}" type="pres">
      <dgm:prSet presAssocID="{00273CFF-9BC4-4BD2-A1B2-E5112EBF2DEF}" presName="vert1" presStyleCnt="0"/>
      <dgm:spPr/>
    </dgm:pt>
  </dgm:ptLst>
  <dgm:cxnLst>
    <dgm:cxn modelId="{74610E5E-E9EF-4611-A757-B593D594D308}" type="presOf" srcId="{00273CFF-9BC4-4BD2-A1B2-E5112EBF2DEF}" destId="{8E04E859-CB27-4598-9554-C4B90398BCFF}" srcOrd="0" destOrd="0" presId="urn:microsoft.com/office/officeart/2008/layout/LinedList"/>
    <dgm:cxn modelId="{39F06861-3AC1-4AFF-86F9-F318094C140F}" srcId="{933F9B52-9413-4333-AE27-DFA1F10F9F76}" destId="{00273CFF-9BC4-4BD2-A1B2-E5112EBF2DEF}" srcOrd="2" destOrd="0" parTransId="{EF71AC1F-C32A-46A2-9F5B-C390983F217A}" sibTransId="{14649486-C441-4235-98B0-880B5C4AB1BF}"/>
    <dgm:cxn modelId="{E5D10295-8C0B-452F-A70C-273C4833CEBF}" srcId="{933F9B52-9413-4333-AE27-DFA1F10F9F76}" destId="{092EF820-0B35-43C8-ABA3-E5F262DBB49F}" srcOrd="0" destOrd="0" parTransId="{51F7140F-C86A-46C2-A2BB-360B64DB299A}" sibTransId="{EF1850F5-6E99-4C33-BF76-61E5B113D742}"/>
    <dgm:cxn modelId="{8D7242AA-CFBE-43F8-A6B3-FD84883383A6}" type="presOf" srcId="{092EF820-0B35-43C8-ABA3-E5F262DBB49F}" destId="{5E402548-F099-4DB5-830A-50A5675149E3}" srcOrd="0" destOrd="0" presId="urn:microsoft.com/office/officeart/2008/layout/LinedList"/>
    <dgm:cxn modelId="{9C8376BE-B02A-4301-B79D-AE815F1E40D5}" type="presOf" srcId="{933F9B52-9413-4333-AE27-DFA1F10F9F76}" destId="{2906935C-7D5E-421B-AAF1-404DD0634E2E}" srcOrd="0" destOrd="0" presId="urn:microsoft.com/office/officeart/2008/layout/LinedList"/>
    <dgm:cxn modelId="{C8ED7FC0-F376-44B6-A45B-ED93C5CD166C}" srcId="{933F9B52-9413-4333-AE27-DFA1F10F9F76}" destId="{807FAD90-A6EF-4E6A-83F2-85E62C5AB4A8}" srcOrd="1" destOrd="0" parTransId="{2BD7A675-A98B-4FA8-842B-29F5D0BC0631}" sibTransId="{0E386057-DD45-4F6F-B3E5-C6B33391EFBE}"/>
    <dgm:cxn modelId="{BAFB69C9-989F-4A0A-9F91-DBED3BC24E9D}" type="presOf" srcId="{807FAD90-A6EF-4E6A-83F2-85E62C5AB4A8}" destId="{7D28BFB5-DB58-4A10-A0A1-2C73922B1F2F}" srcOrd="0" destOrd="0" presId="urn:microsoft.com/office/officeart/2008/layout/LinedList"/>
    <dgm:cxn modelId="{AD523DFD-0F0D-45A5-AD19-E4E96D14CCCD}" type="presParOf" srcId="{2906935C-7D5E-421B-AAF1-404DD0634E2E}" destId="{9F69533F-C276-49E1-A9F9-195CDC395E2E}" srcOrd="0" destOrd="0" presId="urn:microsoft.com/office/officeart/2008/layout/LinedList"/>
    <dgm:cxn modelId="{ED40EDD8-49F3-4C94-977E-A27DF44775B4}" type="presParOf" srcId="{2906935C-7D5E-421B-AAF1-404DD0634E2E}" destId="{25EB542A-94F7-452F-82D5-2B91A50E21B0}" srcOrd="1" destOrd="0" presId="urn:microsoft.com/office/officeart/2008/layout/LinedList"/>
    <dgm:cxn modelId="{E973B14A-D90D-449D-965E-F5B4C3A6EF30}" type="presParOf" srcId="{25EB542A-94F7-452F-82D5-2B91A50E21B0}" destId="{5E402548-F099-4DB5-830A-50A5675149E3}" srcOrd="0" destOrd="0" presId="urn:microsoft.com/office/officeart/2008/layout/LinedList"/>
    <dgm:cxn modelId="{71221CD9-C56A-4046-A3CB-680A9586B5EA}" type="presParOf" srcId="{25EB542A-94F7-452F-82D5-2B91A50E21B0}" destId="{A279F4CD-3300-4780-B047-BF3D3F1194A8}" srcOrd="1" destOrd="0" presId="urn:microsoft.com/office/officeart/2008/layout/LinedList"/>
    <dgm:cxn modelId="{CE2C85FE-AA61-4372-88B6-ECEF0E3CE829}" type="presParOf" srcId="{2906935C-7D5E-421B-AAF1-404DD0634E2E}" destId="{62E64375-6474-486B-8C0E-B5755383D105}" srcOrd="2" destOrd="0" presId="urn:microsoft.com/office/officeart/2008/layout/LinedList"/>
    <dgm:cxn modelId="{96B97486-146A-4476-9D37-6247D4373D5A}" type="presParOf" srcId="{2906935C-7D5E-421B-AAF1-404DD0634E2E}" destId="{7170F2EA-1742-4690-BE78-9F2EC73DDC26}" srcOrd="3" destOrd="0" presId="urn:microsoft.com/office/officeart/2008/layout/LinedList"/>
    <dgm:cxn modelId="{A9142659-0861-4A36-A4AC-8671C1D86E8E}" type="presParOf" srcId="{7170F2EA-1742-4690-BE78-9F2EC73DDC26}" destId="{7D28BFB5-DB58-4A10-A0A1-2C73922B1F2F}" srcOrd="0" destOrd="0" presId="urn:microsoft.com/office/officeart/2008/layout/LinedList"/>
    <dgm:cxn modelId="{E2B4832F-9DD8-4ADC-896E-9193584D01D3}" type="presParOf" srcId="{7170F2EA-1742-4690-BE78-9F2EC73DDC26}" destId="{1A4A889D-BB8F-49C1-B3D9-17A707625FD1}" srcOrd="1" destOrd="0" presId="urn:microsoft.com/office/officeart/2008/layout/LinedList"/>
    <dgm:cxn modelId="{037FD37E-261F-49B2-973D-C6C2E1F3C274}" type="presParOf" srcId="{2906935C-7D5E-421B-AAF1-404DD0634E2E}" destId="{6BAA8A3A-F187-49B2-AC1D-462931FC0D05}" srcOrd="4" destOrd="0" presId="urn:microsoft.com/office/officeart/2008/layout/LinedList"/>
    <dgm:cxn modelId="{6AFB780E-59F3-4926-9A31-A2DDE7234F53}" type="presParOf" srcId="{2906935C-7D5E-421B-AAF1-404DD0634E2E}" destId="{6C909170-4012-4135-B63C-44EE7DD29900}" srcOrd="5" destOrd="0" presId="urn:microsoft.com/office/officeart/2008/layout/LinedList"/>
    <dgm:cxn modelId="{B07AD78D-DC66-452A-9231-3F652018AF21}" type="presParOf" srcId="{6C909170-4012-4135-B63C-44EE7DD29900}" destId="{8E04E859-CB27-4598-9554-C4B90398BCFF}" srcOrd="0" destOrd="0" presId="urn:microsoft.com/office/officeart/2008/layout/LinedList"/>
    <dgm:cxn modelId="{109F660E-19C3-49D3-8B4D-44E536946B1E}" type="presParOf" srcId="{6C909170-4012-4135-B63C-44EE7DD29900}" destId="{D90D846C-F10D-4BB5-84EA-71AB769D593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A9E158E-5630-4C35-BCA0-33D366A61584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835E0934-8D78-40AB-8C73-1E2AF3CAC52F}">
      <dgm:prSet/>
      <dgm:spPr/>
      <dgm:t>
        <a:bodyPr/>
        <a:lstStyle/>
        <a:p>
          <a:r>
            <a:rPr lang="en-US"/>
            <a:t>• Inkludering i praktiken – oavsett kön, bakgrund eller nivå</a:t>
          </a:r>
        </a:p>
      </dgm:t>
    </dgm:pt>
    <dgm:pt modelId="{C22A078B-1CB5-405E-8CE1-81FFD178C290}" type="parTrans" cxnId="{70938A41-5D54-40EC-8122-49F3C8842F18}">
      <dgm:prSet/>
      <dgm:spPr/>
      <dgm:t>
        <a:bodyPr/>
        <a:lstStyle/>
        <a:p>
          <a:endParaRPr lang="en-US"/>
        </a:p>
      </dgm:t>
    </dgm:pt>
    <dgm:pt modelId="{9CAC9B6B-E84F-40B0-8B93-4CDBFA99E977}" type="sibTrans" cxnId="{70938A41-5D54-40EC-8122-49F3C8842F18}">
      <dgm:prSet/>
      <dgm:spPr/>
      <dgm:t>
        <a:bodyPr/>
        <a:lstStyle/>
        <a:p>
          <a:endParaRPr lang="en-US"/>
        </a:p>
      </dgm:t>
    </dgm:pt>
    <dgm:pt modelId="{378B6E5A-50B2-4064-812B-555FAA5BB612}">
      <dgm:prSet/>
      <dgm:spPr/>
      <dgm:t>
        <a:bodyPr/>
        <a:lstStyle/>
        <a:p>
          <a:r>
            <a:rPr lang="en-US"/>
            <a:t>• Gemenskap, respekt och glädje i fokus</a:t>
          </a:r>
        </a:p>
      </dgm:t>
    </dgm:pt>
    <dgm:pt modelId="{0EBE1673-6504-4860-8BA3-AB18ED882C17}" type="parTrans" cxnId="{7879614C-918A-460A-9779-93C58AEC630A}">
      <dgm:prSet/>
      <dgm:spPr/>
      <dgm:t>
        <a:bodyPr/>
        <a:lstStyle/>
        <a:p>
          <a:endParaRPr lang="en-US"/>
        </a:p>
      </dgm:t>
    </dgm:pt>
    <dgm:pt modelId="{628C45D5-D720-4C61-AB29-5B18A9D79594}" type="sibTrans" cxnId="{7879614C-918A-460A-9779-93C58AEC630A}">
      <dgm:prSet/>
      <dgm:spPr/>
      <dgm:t>
        <a:bodyPr/>
        <a:lstStyle/>
        <a:p>
          <a:endParaRPr lang="en-US"/>
        </a:p>
      </dgm:t>
    </dgm:pt>
    <dgm:pt modelId="{7924BD3E-EFEE-46A8-99F2-47415C75AFF0}" type="pres">
      <dgm:prSet presAssocID="{0A9E158E-5630-4C35-BCA0-33D366A61584}" presName="vert0" presStyleCnt="0">
        <dgm:presLayoutVars>
          <dgm:dir/>
          <dgm:animOne val="branch"/>
          <dgm:animLvl val="lvl"/>
        </dgm:presLayoutVars>
      </dgm:prSet>
      <dgm:spPr/>
    </dgm:pt>
    <dgm:pt modelId="{B8171E79-222F-4694-84D9-7916C930B34C}" type="pres">
      <dgm:prSet presAssocID="{835E0934-8D78-40AB-8C73-1E2AF3CAC52F}" presName="thickLine" presStyleLbl="alignNode1" presStyleIdx="0" presStyleCnt="2"/>
      <dgm:spPr/>
    </dgm:pt>
    <dgm:pt modelId="{BC302C73-CB23-45F9-BEE7-C7AD470764EB}" type="pres">
      <dgm:prSet presAssocID="{835E0934-8D78-40AB-8C73-1E2AF3CAC52F}" presName="horz1" presStyleCnt="0"/>
      <dgm:spPr/>
    </dgm:pt>
    <dgm:pt modelId="{04550D47-DC1A-4FDF-92CA-6395014BFFEA}" type="pres">
      <dgm:prSet presAssocID="{835E0934-8D78-40AB-8C73-1E2AF3CAC52F}" presName="tx1" presStyleLbl="revTx" presStyleIdx="0" presStyleCnt="2"/>
      <dgm:spPr/>
    </dgm:pt>
    <dgm:pt modelId="{33AA03BF-265D-4867-A004-AF3CFDECEAF8}" type="pres">
      <dgm:prSet presAssocID="{835E0934-8D78-40AB-8C73-1E2AF3CAC52F}" presName="vert1" presStyleCnt="0"/>
      <dgm:spPr/>
    </dgm:pt>
    <dgm:pt modelId="{2FB235A4-17F1-4881-8922-A5D9532A5B7A}" type="pres">
      <dgm:prSet presAssocID="{378B6E5A-50B2-4064-812B-555FAA5BB612}" presName="thickLine" presStyleLbl="alignNode1" presStyleIdx="1" presStyleCnt="2"/>
      <dgm:spPr/>
    </dgm:pt>
    <dgm:pt modelId="{48085D03-2419-49E8-A4EB-F0FFBA786F60}" type="pres">
      <dgm:prSet presAssocID="{378B6E5A-50B2-4064-812B-555FAA5BB612}" presName="horz1" presStyleCnt="0"/>
      <dgm:spPr/>
    </dgm:pt>
    <dgm:pt modelId="{347E9AA3-1FD9-4B2B-A21D-3E3D6D9BECF5}" type="pres">
      <dgm:prSet presAssocID="{378B6E5A-50B2-4064-812B-555FAA5BB612}" presName="tx1" presStyleLbl="revTx" presStyleIdx="1" presStyleCnt="2"/>
      <dgm:spPr/>
    </dgm:pt>
    <dgm:pt modelId="{DC21EA77-7B57-4F71-A595-AC57D4515E9D}" type="pres">
      <dgm:prSet presAssocID="{378B6E5A-50B2-4064-812B-555FAA5BB612}" presName="vert1" presStyleCnt="0"/>
      <dgm:spPr/>
    </dgm:pt>
  </dgm:ptLst>
  <dgm:cxnLst>
    <dgm:cxn modelId="{58214915-C01C-4D9E-80E4-9A52E5A79CBA}" type="presOf" srcId="{835E0934-8D78-40AB-8C73-1E2AF3CAC52F}" destId="{04550D47-DC1A-4FDF-92CA-6395014BFFEA}" srcOrd="0" destOrd="0" presId="urn:microsoft.com/office/officeart/2008/layout/LinedList"/>
    <dgm:cxn modelId="{70938A41-5D54-40EC-8122-49F3C8842F18}" srcId="{0A9E158E-5630-4C35-BCA0-33D366A61584}" destId="{835E0934-8D78-40AB-8C73-1E2AF3CAC52F}" srcOrd="0" destOrd="0" parTransId="{C22A078B-1CB5-405E-8CE1-81FFD178C290}" sibTransId="{9CAC9B6B-E84F-40B0-8B93-4CDBFA99E977}"/>
    <dgm:cxn modelId="{7879614C-918A-460A-9779-93C58AEC630A}" srcId="{0A9E158E-5630-4C35-BCA0-33D366A61584}" destId="{378B6E5A-50B2-4064-812B-555FAA5BB612}" srcOrd="1" destOrd="0" parTransId="{0EBE1673-6504-4860-8BA3-AB18ED882C17}" sibTransId="{628C45D5-D720-4C61-AB29-5B18A9D79594}"/>
    <dgm:cxn modelId="{4115FE55-FB9A-4713-A115-08480E23633C}" type="presOf" srcId="{0A9E158E-5630-4C35-BCA0-33D366A61584}" destId="{7924BD3E-EFEE-46A8-99F2-47415C75AFF0}" srcOrd="0" destOrd="0" presId="urn:microsoft.com/office/officeart/2008/layout/LinedList"/>
    <dgm:cxn modelId="{8424D3F3-AEC0-462D-98EA-80815DDA5394}" type="presOf" srcId="{378B6E5A-50B2-4064-812B-555FAA5BB612}" destId="{347E9AA3-1FD9-4B2B-A21D-3E3D6D9BECF5}" srcOrd="0" destOrd="0" presId="urn:microsoft.com/office/officeart/2008/layout/LinedList"/>
    <dgm:cxn modelId="{6D77347C-10A6-4AD7-A643-822A335450EA}" type="presParOf" srcId="{7924BD3E-EFEE-46A8-99F2-47415C75AFF0}" destId="{B8171E79-222F-4694-84D9-7916C930B34C}" srcOrd="0" destOrd="0" presId="urn:microsoft.com/office/officeart/2008/layout/LinedList"/>
    <dgm:cxn modelId="{A4F6E1B8-C02B-4A40-9622-CD42C0A67E9B}" type="presParOf" srcId="{7924BD3E-EFEE-46A8-99F2-47415C75AFF0}" destId="{BC302C73-CB23-45F9-BEE7-C7AD470764EB}" srcOrd="1" destOrd="0" presId="urn:microsoft.com/office/officeart/2008/layout/LinedList"/>
    <dgm:cxn modelId="{2168F1F5-B494-4998-BF98-1709E109C821}" type="presParOf" srcId="{BC302C73-CB23-45F9-BEE7-C7AD470764EB}" destId="{04550D47-DC1A-4FDF-92CA-6395014BFFEA}" srcOrd="0" destOrd="0" presId="urn:microsoft.com/office/officeart/2008/layout/LinedList"/>
    <dgm:cxn modelId="{132A6424-23A1-4065-A76A-7460DA43D785}" type="presParOf" srcId="{BC302C73-CB23-45F9-BEE7-C7AD470764EB}" destId="{33AA03BF-265D-4867-A004-AF3CFDECEAF8}" srcOrd="1" destOrd="0" presId="urn:microsoft.com/office/officeart/2008/layout/LinedList"/>
    <dgm:cxn modelId="{1908EE33-856A-454D-A6F1-5CC7BEC610A4}" type="presParOf" srcId="{7924BD3E-EFEE-46A8-99F2-47415C75AFF0}" destId="{2FB235A4-17F1-4881-8922-A5D9532A5B7A}" srcOrd="2" destOrd="0" presId="urn:microsoft.com/office/officeart/2008/layout/LinedList"/>
    <dgm:cxn modelId="{6E8A309A-7A9A-43A2-94D7-BE5D09F45844}" type="presParOf" srcId="{7924BD3E-EFEE-46A8-99F2-47415C75AFF0}" destId="{48085D03-2419-49E8-A4EB-F0FFBA786F60}" srcOrd="3" destOrd="0" presId="urn:microsoft.com/office/officeart/2008/layout/LinedList"/>
    <dgm:cxn modelId="{939F489A-9F61-439E-BE70-511568A73D72}" type="presParOf" srcId="{48085D03-2419-49E8-A4EB-F0FFBA786F60}" destId="{347E9AA3-1FD9-4B2B-A21D-3E3D6D9BECF5}" srcOrd="0" destOrd="0" presId="urn:microsoft.com/office/officeart/2008/layout/LinedList"/>
    <dgm:cxn modelId="{31A166B3-D5C0-47C8-9D00-8DACFB5F2131}" type="presParOf" srcId="{48085D03-2419-49E8-A4EB-F0FFBA786F60}" destId="{DC21EA77-7B57-4F71-A595-AC57D4515E9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20599-5EA1-4F14-9BD0-AADB1DA47045}">
      <dsp:nvSpPr>
        <dsp:cNvPr id="0" name=""/>
        <dsp:cNvSpPr/>
      </dsp:nvSpPr>
      <dsp:spPr>
        <a:xfrm>
          <a:off x="0" y="229037"/>
          <a:ext cx="3702050" cy="22212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Stärka självkänslan hos barn och unga</a:t>
          </a:r>
        </a:p>
      </dsp:txBody>
      <dsp:txXfrm>
        <a:off x="0" y="229037"/>
        <a:ext cx="3702050" cy="2221230"/>
      </dsp:txXfrm>
    </dsp:sp>
    <dsp:sp modelId="{F1FE0610-2519-4039-B3E3-87CE1A02F57D}">
      <dsp:nvSpPr>
        <dsp:cNvPr id="0" name=""/>
        <dsp:cNvSpPr/>
      </dsp:nvSpPr>
      <dsp:spPr>
        <a:xfrm>
          <a:off x="4072255" y="229037"/>
          <a:ext cx="3702050" cy="2221230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Lära</a:t>
          </a:r>
          <a:r>
            <a:rPr lang="en-US" sz="2800" kern="1200" dirty="0"/>
            <a:t> </a:t>
          </a:r>
          <a:r>
            <a:rPr lang="en-US" sz="2800" kern="1200" dirty="0" err="1"/>
            <a:t>ut</a:t>
          </a:r>
          <a:r>
            <a:rPr lang="en-US" sz="2800" kern="1200" dirty="0"/>
            <a:t> </a:t>
          </a:r>
          <a:r>
            <a:rPr lang="en-US" sz="2800" kern="1200" dirty="0" err="1"/>
            <a:t>ansvar</a:t>
          </a:r>
          <a:r>
            <a:rPr lang="en-US" sz="2800" kern="1200" dirty="0"/>
            <a:t>, </a:t>
          </a:r>
          <a:r>
            <a:rPr lang="en-US" sz="2800" kern="1200" dirty="0" err="1"/>
            <a:t>respekt</a:t>
          </a:r>
          <a:r>
            <a:rPr lang="en-US" sz="2800" kern="1200" dirty="0"/>
            <a:t> </a:t>
          </a:r>
          <a:r>
            <a:rPr lang="en-US" sz="2800" kern="1200" dirty="0" err="1"/>
            <a:t>och</a:t>
          </a:r>
          <a:r>
            <a:rPr lang="en-US" sz="2800" kern="1200" dirty="0"/>
            <a:t> </a:t>
          </a:r>
          <a:r>
            <a:rPr lang="en-US" sz="2800" kern="1200" dirty="0" err="1"/>
            <a:t>laganda</a:t>
          </a:r>
          <a:endParaRPr lang="en-US" sz="2800" kern="1200" dirty="0"/>
        </a:p>
      </dsp:txBody>
      <dsp:txXfrm>
        <a:off x="4072255" y="229037"/>
        <a:ext cx="3702050" cy="2221230"/>
      </dsp:txXfrm>
    </dsp:sp>
    <dsp:sp modelId="{9031D473-1AA0-42BC-AC51-509073E66784}">
      <dsp:nvSpPr>
        <dsp:cNvPr id="0" name=""/>
        <dsp:cNvSpPr/>
      </dsp:nvSpPr>
      <dsp:spPr>
        <a:xfrm>
          <a:off x="8144510" y="229037"/>
          <a:ext cx="3702050" cy="2221230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Främja rörelseglädje och en sund livsstil</a:t>
          </a:r>
        </a:p>
      </dsp:txBody>
      <dsp:txXfrm>
        <a:off x="8144510" y="229037"/>
        <a:ext cx="3702050" cy="2221230"/>
      </dsp:txXfrm>
    </dsp:sp>
    <dsp:sp modelId="{7704F2AC-0BA8-445B-9CEB-79012D83EE53}">
      <dsp:nvSpPr>
        <dsp:cNvPr id="0" name=""/>
        <dsp:cNvSpPr/>
      </dsp:nvSpPr>
      <dsp:spPr>
        <a:xfrm>
          <a:off x="0" y="2820472"/>
          <a:ext cx="3702050" cy="2221230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Skapa mötesplatser där generationer, bakgrunder och erfarenheter förenas</a:t>
          </a:r>
        </a:p>
      </dsp:txBody>
      <dsp:txXfrm>
        <a:off x="0" y="2820472"/>
        <a:ext cx="3702050" cy="2221230"/>
      </dsp:txXfrm>
    </dsp:sp>
    <dsp:sp modelId="{21B63915-014B-44B0-B6DD-ADDDED1CE389}">
      <dsp:nvSpPr>
        <dsp:cNvPr id="0" name=""/>
        <dsp:cNvSpPr/>
      </dsp:nvSpPr>
      <dsp:spPr>
        <a:xfrm>
          <a:off x="4072255" y="2820472"/>
          <a:ext cx="3702050" cy="2221230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Bidra till ett starkare och mer inkluderande samhälle</a:t>
          </a:r>
        </a:p>
      </dsp:txBody>
      <dsp:txXfrm>
        <a:off x="4072255" y="2820472"/>
        <a:ext cx="3702050" cy="2221230"/>
      </dsp:txXfrm>
    </dsp:sp>
    <dsp:sp modelId="{C36F5613-3052-45CF-9BEB-B3E6310D1507}">
      <dsp:nvSpPr>
        <dsp:cNvPr id="0" name=""/>
        <dsp:cNvSpPr/>
      </dsp:nvSpPr>
      <dsp:spPr>
        <a:xfrm>
          <a:off x="8144510" y="2820472"/>
          <a:ext cx="3702050" cy="2221230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Tillsammans bygger vi inte bara handbollsspelare – vi bygger framtidens medborgare.</a:t>
          </a:r>
          <a:endParaRPr lang="en-US" sz="2800" kern="1200"/>
        </a:p>
      </dsp:txBody>
      <dsp:txXfrm>
        <a:off x="8144510" y="2820472"/>
        <a:ext cx="3702050" cy="222123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4B9F88-372E-4C12-B01E-1B1D5A58A696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0B465F-498E-4695-A1A1-3DDE2EA14CCC}">
      <dsp:nvSpPr>
        <dsp:cNvPr id="0" name=""/>
        <dsp:cNvSpPr/>
      </dsp:nvSpPr>
      <dsp:spPr>
        <a:xfrm>
          <a:off x="0" y="675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Vår vision i ett ord: Tillsammans.</a:t>
          </a:r>
        </a:p>
      </dsp:txBody>
      <dsp:txXfrm>
        <a:off x="0" y="675"/>
        <a:ext cx="6900512" cy="790684"/>
      </dsp:txXfrm>
    </dsp:sp>
    <dsp:sp modelId="{427C7BF8-70FF-4A09-BBB1-125C38CDA49F}">
      <dsp:nvSpPr>
        <dsp:cNvPr id="0" name=""/>
        <dsp:cNvSpPr/>
      </dsp:nvSpPr>
      <dsp:spPr>
        <a:xfrm>
          <a:off x="0" y="7913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E8BBD6-94D6-4346-81DA-28ACA0CE87AB}">
      <dsp:nvSpPr>
        <dsp:cNvPr id="0" name=""/>
        <dsp:cNvSpPr/>
      </dsp:nvSpPr>
      <dsp:spPr>
        <a:xfrm>
          <a:off x="0" y="791359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Vi bygger framtidens Ale Handboll genom:</a:t>
          </a:r>
        </a:p>
      </dsp:txBody>
      <dsp:txXfrm>
        <a:off x="0" y="791359"/>
        <a:ext cx="6900512" cy="790684"/>
      </dsp:txXfrm>
    </dsp:sp>
    <dsp:sp modelId="{F6DFA13F-8A6E-430F-8F48-B6FD305F5F04}">
      <dsp:nvSpPr>
        <dsp:cNvPr id="0" name=""/>
        <dsp:cNvSpPr/>
      </dsp:nvSpPr>
      <dsp:spPr>
        <a:xfrm>
          <a:off x="0" y="1582044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256348-C61C-414E-B3D1-46C96B974EFB}">
      <dsp:nvSpPr>
        <dsp:cNvPr id="0" name=""/>
        <dsp:cNvSpPr/>
      </dsp:nvSpPr>
      <dsp:spPr>
        <a:xfrm>
          <a:off x="0" y="1582044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Utbildning</a:t>
          </a:r>
        </a:p>
      </dsp:txBody>
      <dsp:txXfrm>
        <a:off x="0" y="1582044"/>
        <a:ext cx="6900512" cy="790684"/>
      </dsp:txXfrm>
    </dsp:sp>
    <dsp:sp modelId="{D78D8337-3F1E-4958-B30A-23D53D8143C0}">
      <dsp:nvSpPr>
        <dsp:cNvPr id="0" name=""/>
        <dsp:cNvSpPr/>
      </dsp:nvSpPr>
      <dsp:spPr>
        <a:xfrm>
          <a:off x="0" y="2372728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FE6D88-5F06-43E1-8DCC-B0D4F4B04BEA}">
      <dsp:nvSpPr>
        <dsp:cNvPr id="0" name=""/>
        <dsp:cNvSpPr/>
      </dsp:nvSpPr>
      <dsp:spPr>
        <a:xfrm>
          <a:off x="0" y="2372728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Engagemang</a:t>
          </a:r>
        </a:p>
      </dsp:txBody>
      <dsp:txXfrm>
        <a:off x="0" y="2372728"/>
        <a:ext cx="6900512" cy="790684"/>
      </dsp:txXfrm>
    </dsp:sp>
    <dsp:sp modelId="{DACE6C5D-5AC8-43F9-8843-F220DD6A7E24}">
      <dsp:nvSpPr>
        <dsp:cNvPr id="0" name=""/>
        <dsp:cNvSpPr/>
      </dsp:nvSpPr>
      <dsp:spPr>
        <a:xfrm>
          <a:off x="0" y="3163412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00828E-11E0-4F90-8F41-ABC47CD9548B}">
      <dsp:nvSpPr>
        <dsp:cNvPr id="0" name=""/>
        <dsp:cNvSpPr/>
      </dsp:nvSpPr>
      <dsp:spPr>
        <a:xfrm>
          <a:off x="0" y="3163412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Trygghet</a:t>
          </a:r>
        </a:p>
      </dsp:txBody>
      <dsp:txXfrm>
        <a:off x="0" y="3163412"/>
        <a:ext cx="6900512" cy="790684"/>
      </dsp:txXfrm>
    </dsp:sp>
    <dsp:sp modelId="{B1B7D680-C401-4190-826E-1DF8EEE32CD8}">
      <dsp:nvSpPr>
        <dsp:cNvPr id="0" name=""/>
        <dsp:cNvSpPr/>
      </dsp:nvSpPr>
      <dsp:spPr>
        <a:xfrm>
          <a:off x="0" y="3954096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CFEE81-7945-451D-B443-D579970365F8}">
      <dsp:nvSpPr>
        <dsp:cNvPr id="0" name=""/>
        <dsp:cNvSpPr/>
      </dsp:nvSpPr>
      <dsp:spPr>
        <a:xfrm>
          <a:off x="0" y="3954096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Glädje</a:t>
          </a:r>
        </a:p>
      </dsp:txBody>
      <dsp:txXfrm>
        <a:off x="0" y="3954096"/>
        <a:ext cx="6900512" cy="790684"/>
      </dsp:txXfrm>
    </dsp:sp>
    <dsp:sp modelId="{4C19FD50-AB95-4C5B-90A8-58D0A88DB76B}">
      <dsp:nvSpPr>
        <dsp:cNvPr id="0" name=""/>
        <dsp:cNvSpPr/>
      </dsp:nvSpPr>
      <dsp:spPr>
        <a:xfrm>
          <a:off x="0" y="47447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B5554A-429F-47AC-BC9F-53D685D11ECD}">
      <dsp:nvSpPr>
        <dsp:cNvPr id="0" name=""/>
        <dsp:cNvSpPr/>
      </dsp:nvSpPr>
      <dsp:spPr>
        <a:xfrm>
          <a:off x="0" y="4744781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Gemenskap</a:t>
          </a:r>
        </a:p>
      </dsp:txBody>
      <dsp:txXfrm>
        <a:off x="0" y="4744781"/>
        <a:ext cx="6900512" cy="790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1D00E-E0BA-4B3F-BCAE-B082AD3CED34}">
      <dsp:nvSpPr>
        <dsp:cNvPr id="0" name=""/>
        <dsp:cNvSpPr/>
      </dsp:nvSpPr>
      <dsp:spPr>
        <a:xfrm>
          <a:off x="3422953" y="1127572"/>
          <a:ext cx="755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5006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80816" y="1169364"/>
        <a:ext cx="39280" cy="7856"/>
      </dsp:txXfrm>
    </dsp:sp>
    <dsp:sp modelId="{4BA5723B-CE30-4B50-8D79-FE98D5CF8CB0}">
      <dsp:nvSpPr>
        <dsp:cNvPr id="0" name=""/>
        <dsp:cNvSpPr/>
      </dsp:nvSpPr>
      <dsp:spPr>
        <a:xfrm>
          <a:off x="9073" y="148588"/>
          <a:ext cx="3415679" cy="20494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Föräldrar</a:t>
          </a:r>
          <a:r>
            <a:rPr lang="en-US" sz="2400" kern="1200" dirty="0"/>
            <a:t> </a:t>
          </a:r>
          <a:r>
            <a:rPr lang="en-US" sz="2400" kern="1200" dirty="0" err="1"/>
            <a:t>som</a:t>
          </a:r>
          <a:r>
            <a:rPr lang="en-US" sz="2400" kern="1200" dirty="0"/>
            <a:t> </a:t>
          </a:r>
          <a:r>
            <a:rPr lang="en-US" sz="2400" kern="1200" dirty="0" err="1"/>
            <a:t>ställer</a:t>
          </a:r>
          <a:r>
            <a:rPr lang="en-US" sz="2400" kern="1200" dirty="0"/>
            <a:t> </a:t>
          </a:r>
          <a:r>
            <a:rPr lang="en-US" sz="2400" kern="1200" dirty="0" err="1"/>
            <a:t>upp</a:t>
          </a:r>
          <a:r>
            <a:rPr lang="en-US" sz="2400" kern="1200" dirty="0"/>
            <a:t> i </a:t>
          </a:r>
          <a:r>
            <a:rPr lang="en-US" sz="2400" kern="1200" dirty="0" err="1"/>
            <a:t>kiosken</a:t>
          </a:r>
          <a:endParaRPr lang="en-US" sz="2400" kern="1200" dirty="0"/>
        </a:p>
      </dsp:txBody>
      <dsp:txXfrm>
        <a:off x="9073" y="148588"/>
        <a:ext cx="3415679" cy="2049407"/>
      </dsp:txXfrm>
    </dsp:sp>
    <dsp:sp modelId="{9448696C-97FE-4ADA-9991-0273C2D84822}">
      <dsp:nvSpPr>
        <dsp:cNvPr id="0" name=""/>
        <dsp:cNvSpPr/>
      </dsp:nvSpPr>
      <dsp:spPr>
        <a:xfrm>
          <a:off x="7624239" y="1127572"/>
          <a:ext cx="755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5006" y="45720"/>
              </a:lnTo>
            </a:path>
          </a:pathLst>
        </a:custGeom>
        <a:noFill/>
        <a:ln w="1270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2102" y="1169364"/>
        <a:ext cx="39280" cy="7856"/>
      </dsp:txXfrm>
    </dsp:sp>
    <dsp:sp modelId="{2D60BB67-74DD-46E7-8633-EB6A1C4169D4}">
      <dsp:nvSpPr>
        <dsp:cNvPr id="0" name=""/>
        <dsp:cNvSpPr/>
      </dsp:nvSpPr>
      <dsp:spPr>
        <a:xfrm>
          <a:off x="4210360" y="148588"/>
          <a:ext cx="3415679" cy="2049407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Ledare</a:t>
          </a:r>
          <a:r>
            <a:rPr lang="en-US" sz="2400" kern="1200" dirty="0"/>
            <a:t> </a:t>
          </a:r>
          <a:r>
            <a:rPr lang="en-US" sz="2400" kern="1200" dirty="0" err="1"/>
            <a:t>som</a:t>
          </a:r>
          <a:r>
            <a:rPr lang="en-US" sz="2400" kern="1200" dirty="0"/>
            <a:t> </a:t>
          </a:r>
          <a:r>
            <a:rPr lang="en-US" sz="2400" kern="1200" dirty="0" err="1"/>
            <a:t>engagerar</a:t>
          </a:r>
          <a:r>
            <a:rPr lang="en-US" sz="2400" kern="1200" dirty="0"/>
            <a:t> sig </a:t>
          </a:r>
          <a:r>
            <a:rPr lang="en-US" sz="2400" kern="1200" dirty="0" err="1"/>
            <a:t>ideellt</a:t>
          </a:r>
          <a:endParaRPr lang="en-US" sz="2400" kern="1200" dirty="0"/>
        </a:p>
      </dsp:txBody>
      <dsp:txXfrm>
        <a:off x="4210360" y="148588"/>
        <a:ext cx="3415679" cy="2049407"/>
      </dsp:txXfrm>
    </dsp:sp>
    <dsp:sp modelId="{5FB1D598-872B-418F-B110-5F90F2C19A93}">
      <dsp:nvSpPr>
        <dsp:cNvPr id="0" name=""/>
        <dsp:cNvSpPr/>
      </dsp:nvSpPr>
      <dsp:spPr>
        <a:xfrm>
          <a:off x="1716913" y="2196196"/>
          <a:ext cx="8402572" cy="755006"/>
        </a:xfrm>
        <a:custGeom>
          <a:avLst/>
          <a:gdLst/>
          <a:ahLst/>
          <a:cxnLst/>
          <a:rect l="0" t="0" r="0" b="0"/>
          <a:pathLst>
            <a:path>
              <a:moveTo>
                <a:pt x="8402572" y="0"/>
              </a:moveTo>
              <a:lnTo>
                <a:pt x="8402572" y="394603"/>
              </a:lnTo>
              <a:lnTo>
                <a:pt x="0" y="394603"/>
              </a:lnTo>
              <a:lnTo>
                <a:pt x="0" y="755006"/>
              </a:lnTo>
            </a:path>
          </a:pathLst>
        </a:custGeom>
        <a:noFill/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07219" y="2569771"/>
        <a:ext cx="421960" cy="7856"/>
      </dsp:txXfrm>
    </dsp:sp>
    <dsp:sp modelId="{B682BC16-BCC7-4F55-8B11-0C425CC1BA33}">
      <dsp:nvSpPr>
        <dsp:cNvPr id="0" name=""/>
        <dsp:cNvSpPr/>
      </dsp:nvSpPr>
      <dsp:spPr>
        <a:xfrm>
          <a:off x="8411646" y="148588"/>
          <a:ext cx="3415679" cy="2049407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Barn och ungdomar som hittar trygghet och tillhörighet</a:t>
          </a:r>
        </a:p>
      </dsp:txBody>
      <dsp:txXfrm>
        <a:off x="8411646" y="148588"/>
        <a:ext cx="3415679" cy="2049407"/>
      </dsp:txXfrm>
    </dsp:sp>
    <dsp:sp modelId="{F02B9F4C-C948-4C7A-AD4F-84D91E81178D}">
      <dsp:nvSpPr>
        <dsp:cNvPr id="0" name=""/>
        <dsp:cNvSpPr/>
      </dsp:nvSpPr>
      <dsp:spPr>
        <a:xfrm>
          <a:off x="3422953" y="3962586"/>
          <a:ext cx="755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5006" y="45720"/>
              </a:lnTo>
            </a:path>
          </a:pathLst>
        </a:custGeom>
        <a:noFill/>
        <a:ln w="12700" cap="flat" cmpd="sng" algn="ctr">
          <a:solidFill>
            <a:schemeClr val="accent2">
              <a:hueOff val="4832710"/>
              <a:satOff val="-13870"/>
              <a:lumOff val="-2220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80816" y="4004378"/>
        <a:ext cx="39280" cy="7856"/>
      </dsp:txXfrm>
    </dsp:sp>
    <dsp:sp modelId="{3314FC61-42E1-4E02-8A02-72707BCBA0A0}">
      <dsp:nvSpPr>
        <dsp:cNvPr id="0" name=""/>
        <dsp:cNvSpPr/>
      </dsp:nvSpPr>
      <dsp:spPr>
        <a:xfrm>
          <a:off x="9073" y="2983602"/>
          <a:ext cx="3415679" cy="2049407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Gemenskap som sträcker sig långt utanför hallens väggar</a:t>
          </a:r>
        </a:p>
      </dsp:txBody>
      <dsp:txXfrm>
        <a:off x="9073" y="2983602"/>
        <a:ext cx="3415679" cy="2049407"/>
      </dsp:txXfrm>
    </dsp:sp>
    <dsp:sp modelId="{B2FEDF39-F577-4535-85F5-C41E7A893CEF}">
      <dsp:nvSpPr>
        <dsp:cNvPr id="0" name=""/>
        <dsp:cNvSpPr/>
      </dsp:nvSpPr>
      <dsp:spPr>
        <a:xfrm>
          <a:off x="7624239" y="3962586"/>
          <a:ext cx="755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5006" y="45720"/>
              </a:lnTo>
            </a:path>
          </a:pathLst>
        </a:custGeom>
        <a:noFill/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2102" y="4004378"/>
        <a:ext cx="39280" cy="7856"/>
      </dsp:txXfrm>
    </dsp:sp>
    <dsp:sp modelId="{15235E12-7621-498C-9C9E-3576AF5A7E2B}">
      <dsp:nvSpPr>
        <dsp:cNvPr id="0" name=""/>
        <dsp:cNvSpPr/>
      </dsp:nvSpPr>
      <dsp:spPr>
        <a:xfrm>
          <a:off x="4210360" y="2983602"/>
          <a:ext cx="3415679" cy="2049407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Ett "vi" som växer starkare för varje säsong</a:t>
          </a:r>
        </a:p>
      </dsp:txBody>
      <dsp:txXfrm>
        <a:off x="4210360" y="2983602"/>
        <a:ext cx="3415679" cy="2049407"/>
      </dsp:txXfrm>
    </dsp:sp>
    <dsp:sp modelId="{3E432FA6-4081-4233-A5BD-9C26581644EA}">
      <dsp:nvSpPr>
        <dsp:cNvPr id="0" name=""/>
        <dsp:cNvSpPr/>
      </dsp:nvSpPr>
      <dsp:spPr>
        <a:xfrm>
          <a:off x="8411646" y="2983602"/>
          <a:ext cx="3415679" cy="2049407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Föreningsliv är att skapa något tillsammans – för varandra, med varandra.</a:t>
          </a:r>
          <a:endParaRPr lang="en-US" sz="2400" kern="1200"/>
        </a:p>
      </dsp:txBody>
      <dsp:txXfrm>
        <a:off x="8411646" y="2983602"/>
        <a:ext cx="3415679" cy="20494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718A4-3DEA-4384-ACB0-3434BF3B7ECC}">
      <dsp:nvSpPr>
        <dsp:cNvPr id="0" name=""/>
        <dsp:cNvSpPr/>
      </dsp:nvSpPr>
      <dsp:spPr>
        <a:xfrm>
          <a:off x="0" y="270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D48546-657E-4818-9C58-9C7B504EA2E6}">
      <dsp:nvSpPr>
        <dsp:cNvPr id="0" name=""/>
        <dsp:cNvSpPr/>
      </dsp:nvSpPr>
      <dsp:spPr>
        <a:xfrm>
          <a:off x="0" y="2700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Utbilda tränare på flera nivåer</a:t>
          </a:r>
        </a:p>
      </dsp:txBody>
      <dsp:txXfrm>
        <a:off x="0" y="2700"/>
        <a:ext cx="6291714" cy="920888"/>
      </dsp:txXfrm>
    </dsp:sp>
    <dsp:sp modelId="{22898DB7-1050-42E9-A6C7-B39192A9AD89}">
      <dsp:nvSpPr>
        <dsp:cNvPr id="0" name=""/>
        <dsp:cNvSpPr/>
      </dsp:nvSpPr>
      <dsp:spPr>
        <a:xfrm>
          <a:off x="0" y="923589"/>
          <a:ext cx="6291714" cy="0"/>
        </a:xfrm>
        <a:prstGeom prst="line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363AA-DFFE-4A45-B9D6-9EAB5CD5F950}">
      <dsp:nvSpPr>
        <dsp:cNvPr id="0" name=""/>
        <dsp:cNvSpPr/>
      </dsp:nvSpPr>
      <dsp:spPr>
        <a:xfrm>
          <a:off x="0" y="923589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Utbilda ungdomsledare</a:t>
          </a:r>
        </a:p>
      </dsp:txBody>
      <dsp:txXfrm>
        <a:off x="0" y="923589"/>
        <a:ext cx="6291714" cy="920888"/>
      </dsp:txXfrm>
    </dsp:sp>
    <dsp:sp modelId="{25358A96-7DC3-45C1-99EA-BCE00B335E8C}">
      <dsp:nvSpPr>
        <dsp:cNvPr id="0" name=""/>
        <dsp:cNvSpPr/>
      </dsp:nvSpPr>
      <dsp:spPr>
        <a:xfrm>
          <a:off x="0" y="1844478"/>
          <a:ext cx="6291714" cy="0"/>
        </a:xfrm>
        <a:prstGeom prst="lin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373C3B-D053-4177-9374-2559A9EF31E3}">
      <dsp:nvSpPr>
        <dsp:cNvPr id="0" name=""/>
        <dsp:cNvSpPr/>
      </dsp:nvSpPr>
      <dsp:spPr>
        <a:xfrm>
          <a:off x="0" y="1844478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Lag i alla årskullar </a:t>
          </a:r>
        </a:p>
      </dsp:txBody>
      <dsp:txXfrm>
        <a:off x="0" y="1844478"/>
        <a:ext cx="6291714" cy="920888"/>
      </dsp:txXfrm>
    </dsp:sp>
    <dsp:sp modelId="{BB50FB22-4A47-4CF3-8A76-60311C23F463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E84E8-609B-41F8-92BB-87A42ED10BDC}">
      <dsp:nvSpPr>
        <dsp:cNvPr id="0" name=""/>
        <dsp:cNvSpPr/>
      </dsp:nvSpPr>
      <dsp:spPr>
        <a:xfrm>
          <a:off x="0" y="2765367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Ökad klubbkänsla</a:t>
          </a:r>
        </a:p>
      </dsp:txBody>
      <dsp:txXfrm>
        <a:off x="0" y="2765367"/>
        <a:ext cx="6291714" cy="920888"/>
      </dsp:txXfrm>
    </dsp:sp>
    <dsp:sp modelId="{1EA6037D-7883-406A-A77B-5E22E304CA32}">
      <dsp:nvSpPr>
        <dsp:cNvPr id="0" name=""/>
        <dsp:cNvSpPr/>
      </dsp:nvSpPr>
      <dsp:spPr>
        <a:xfrm>
          <a:off x="0" y="3686256"/>
          <a:ext cx="6291714" cy="0"/>
        </a:xfrm>
        <a:prstGeom prst="lin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B08314-4A2F-4F85-926B-297C5B394264}">
      <dsp:nvSpPr>
        <dsp:cNvPr id="0" name=""/>
        <dsp:cNvSpPr/>
      </dsp:nvSpPr>
      <dsp:spPr>
        <a:xfrm>
          <a:off x="0" y="3686256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Trygga idrottsmiljöer</a:t>
          </a:r>
        </a:p>
      </dsp:txBody>
      <dsp:txXfrm>
        <a:off x="0" y="3686256"/>
        <a:ext cx="6291714" cy="920888"/>
      </dsp:txXfrm>
    </dsp:sp>
    <dsp:sp modelId="{CE9BCCC9-4592-4F3D-8EF5-0A69D5D00366}">
      <dsp:nvSpPr>
        <dsp:cNvPr id="0" name=""/>
        <dsp:cNvSpPr/>
      </dsp:nvSpPr>
      <dsp:spPr>
        <a:xfrm>
          <a:off x="0" y="4607145"/>
          <a:ext cx="629171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45B933-0F62-4BE9-A7B6-C901E3FD4CB5}">
      <dsp:nvSpPr>
        <dsp:cNvPr id="0" name=""/>
        <dsp:cNvSpPr/>
      </dsp:nvSpPr>
      <dsp:spPr>
        <a:xfrm>
          <a:off x="0" y="4607145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En förening för alla</a:t>
          </a:r>
        </a:p>
      </dsp:txBody>
      <dsp:txXfrm>
        <a:off x="0" y="4607145"/>
        <a:ext cx="6291714" cy="9208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56426D-DB65-4107-B693-96A705B7EBAD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03BF1C-DB33-47DF-90CD-5E2E14098809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• Skapa bättre och mer utvecklande träningar</a:t>
          </a:r>
        </a:p>
      </dsp:txBody>
      <dsp:txXfrm>
        <a:off x="0" y="0"/>
        <a:ext cx="6900512" cy="1384035"/>
      </dsp:txXfrm>
    </dsp:sp>
    <dsp:sp modelId="{E130B3D3-9C24-4C12-943E-60D4FB3D4D9E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BE7127-2588-4407-A0A7-0DC89D4D5DA8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• Öka pedagogisk kompetens</a:t>
          </a:r>
        </a:p>
      </dsp:txBody>
      <dsp:txXfrm>
        <a:off x="0" y="1384035"/>
        <a:ext cx="6900512" cy="1384035"/>
      </dsp:txXfrm>
    </dsp:sp>
    <dsp:sp modelId="{BEBFC5A6-3C72-4651-82DD-909B80B5AFC6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7E7D27-8D0D-4688-9D0E-16BFB09F6975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• Ge alla spelare förutsättningar att utvecklas, oavsett nivå</a:t>
          </a:r>
        </a:p>
      </dsp:txBody>
      <dsp:txXfrm>
        <a:off x="0" y="2768070"/>
        <a:ext cx="6900512" cy="1384035"/>
      </dsp:txXfrm>
    </dsp:sp>
    <dsp:sp modelId="{E244CDFA-CAC1-4AF4-81E8-7798DF8101DE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B638D-7AD1-4691-BDA8-956A16674706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• Stärka kontinuitet i spelarutveckling</a:t>
          </a:r>
        </a:p>
      </dsp:txBody>
      <dsp:txXfrm>
        <a:off x="0" y="4152105"/>
        <a:ext cx="6900512" cy="13840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06E59-6650-4CE5-A916-49A108979971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121196-D578-462B-A5F0-F3ABF7DEB07F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Vi utbildar äldre spelare till ledare för de yngre</a:t>
          </a:r>
        </a:p>
      </dsp:txBody>
      <dsp:txXfrm>
        <a:off x="0" y="0"/>
        <a:ext cx="6900512" cy="1384035"/>
      </dsp:txXfrm>
    </dsp:sp>
    <dsp:sp modelId="{4DD65E96-FFC6-406F-BEFB-22E672664072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97F908-5676-4E63-8251-F627D2D19D6B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Skapar förebilder inom klubben</a:t>
          </a:r>
        </a:p>
      </dsp:txBody>
      <dsp:txXfrm>
        <a:off x="0" y="1384035"/>
        <a:ext cx="6900512" cy="1384035"/>
      </dsp:txXfrm>
    </dsp:sp>
    <dsp:sp modelId="{20525C34-B0A1-4A06-89A0-30F599E073B2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CB18E4-66D7-4697-98B3-22A2FC9DD44F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Stärker ansvarstagande och gemenskap</a:t>
          </a:r>
        </a:p>
      </dsp:txBody>
      <dsp:txXfrm>
        <a:off x="0" y="2768070"/>
        <a:ext cx="6900512" cy="1384035"/>
      </dsp:txXfrm>
    </dsp:sp>
    <dsp:sp modelId="{95DA3462-9E59-4AB3-962F-1594A4DE95F7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D268D4-7127-4A38-BCFF-A9438FEAD7C5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Bygger en starkare föreningskultur</a:t>
          </a:r>
        </a:p>
      </dsp:txBody>
      <dsp:txXfrm>
        <a:off x="0" y="4152105"/>
        <a:ext cx="6900512" cy="13840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5F4DE6-03FF-4D7A-8258-CB7EA807D01C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9B8217-8C81-4C0D-8822-0B3DA26DE103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Aktivt arbete för att starta lag i varje åldersklass</a:t>
          </a:r>
        </a:p>
      </dsp:txBody>
      <dsp:txXfrm>
        <a:off x="0" y="2703"/>
        <a:ext cx="6900512" cy="1843578"/>
      </dsp:txXfrm>
    </dsp:sp>
    <dsp:sp modelId="{94F388CB-A688-44A2-9E82-19494DE1E419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A917E9-FC7B-42D6-BE92-33A57E037867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Närvaro i skolor och lokalsamhället</a:t>
          </a:r>
        </a:p>
      </dsp:txBody>
      <dsp:txXfrm>
        <a:off x="0" y="1846281"/>
        <a:ext cx="6900512" cy="1843578"/>
      </dsp:txXfrm>
    </dsp:sp>
    <dsp:sp modelId="{ECB5BE90-C6BF-4125-865B-BBEE1EBD0FC7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ECAEA8-FC5F-4EB4-9432-824B62E44175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Tillgänglig handboll för alla – från bollskola till juniorer</a:t>
          </a:r>
        </a:p>
      </dsp:txBody>
      <dsp:txXfrm>
        <a:off x="0" y="3689859"/>
        <a:ext cx="6900512" cy="18435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A34A77-D11A-4E1E-B239-7B392ECECA50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2E7008-6C12-47BD-95C0-12F57336DBE4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Vi bygger relationer mellan ledare, föräldrar och spelare</a:t>
          </a:r>
        </a:p>
      </dsp:txBody>
      <dsp:txXfrm>
        <a:off x="0" y="2703"/>
        <a:ext cx="6900512" cy="1843578"/>
      </dsp:txXfrm>
    </dsp:sp>
    <dsp:sp modelId="{F994EEF3-2797-4967-9995-B5F53955D9BF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BD5033-F351-45D4-8DDD-394A155F52FA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Gemensamma aktiviteter och mötesplatser</a:t>
          </a:r>
        </a:p>
      </dsp:txBody>
      <dsp:txXfrm>
        <a:off x="0" y="1846281"/>
        <a:ext cx="6900512" cy="1843578"/>
      </dsp:txXfrm>
    </dsp:sp>
    <dsp:sp modelId="{59A0F0A1-DD09-44C0-8C05-8C4D8A01F7C5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212266-8C7B-40CC-8038-73CCB074216B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Alla är viktiga – tillsammans gör vi skillnad</a:t>
          </a:r>
        </a:p>
      </dsp:txBody>
      <dsp:txXfrm>
        <a:off x="0" y="3689859"/>
        <a:ext cx="6900512" cy="184357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9533F-C276-49E1-A9F9-195CDC395E2E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402548-F099-4DB5-830A-50A5675149E3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Vi arbetar aktivt med värdegrund och tydliga riktlinjer</a:t>
          </a:r>
        </a:p>
      </dsp:txBody>
      <dsp:txXfrm>
        <a:off x="0" y="2703"/>
        <a:ext cx="6900512" cy="1843578"/>
      </dsp:txXfrm>
    </dsp:sp>
    <dsp:sp modelId="{62E64375-6474-486B-8C0E-B5755383D105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28BFB5-DB58-4A10-A0A1-2C73922B1F2F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Alla barn ska känna sig sedda, trygga och välkomna</a:t>
          </a:r>
        </a:p>
      </dsp:txBody>
      <dsp:txXfrm>
        <a:off x="0" y="1846281"/>
        <a:ext cx="6900512" cy="1843578"/>
      </dsp:txXfrm>
    </dsp:sp>
    <dsp:sp modelId="{6BAA8A3A-F187-49B2-AC1D-462931FC0D05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4E859-CB27-4598-9554-C4B90398BCFF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Samarbete med föräldrar och skola för barnens bästa</a:t>
          </a:r>
        </a:p>
      </dsp:txBody>
      <dsp:txXfrm>
        <a:off x="0" y="3689859"/>
        <a:ext cx="6900512" cy="18435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171E79-222F-4694-84D9-7916C930B34C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550D47-DC1A-4FDF-92CA-6395014BFFEA}">
      <dsp:nvSpPr>
        <dsp:cNvPr id="0" name=""/>
        <dsp:cNvSpPr/>
      </dsp:nvSpPr>
      <dsp:spPr>
        <a:xfrm>
          <a:off x="0" y="0"/>
          <a:ext cx="6900512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• Inkludering i praktiken – oavsett kön, bakgrund eller nivå</a:t>
          </a:r>
        </a:p>
      </dsp:txBody>
      <dsp:txXfrm>
        <a:off x="0" y="0"/>
        <a:ext cx="6900512" cy="2768070"/>
      </dsp:txXfrm>
    </dsp:sp>
    <dsp:sp modelId="{2FB235A4-17F1-4881-8922-A5D9532A5B7A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7E9AA3-1FD9-4B2B-A21D-3E3D6D9BECF5}">
      <dsp:nvSpPr>
        <dsp:cNvPr id="0" name=""/>
        <dsp:cNvSpPr/>
      </dsp:nvSpPr>
      <dsp:spPr>
        <a:xfrm>
          <a:off x="0" y="2768070"/>
          <a:ext cx="6900512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• Gemenskap, respekt och glädje i fokus</a:t>
          </a:r>
        </a:p>
      </dsp:txBody>
      <dsp:txXfrm>
        <a:off x="0" y="2768070"/>
        <a:ext cx="6900512" cy="27680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DD3C15-5354-8695-CCCC-2CE9A34FA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2EBD720-65D5-A314-6DB9-7A2C7C4B0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4BFAD42-97B6-0555-7F0A-E476FD4B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CECCFA4-C731-2AB7-D290-929B66C91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4720B8-5837-0244-4745-9DBA2A08D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923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E0D3DC-E798-9046-D986-AC5EC7035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7521247-1F65-FF39-4A80-8EDAF7607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B5241CA-FE2C-F1BD-82DF-D91DF6E0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566880-580B-54A6-3BD5-5FB3A66C8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95454E-35C8-B05A-AB70-B8D616D5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6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BF45583-0624-2DA8-8EB0-22F8794ABB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DFCBA92-0AEC-7947-F407-86ED2D1AD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740C321-A5BB-FD38-74AE-317233A05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004A91-98B0-269A-0179-180A3ED72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86EB92-48B6-4978-AD8F-E09ACB94F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417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737E17-0BB0-B8EE-A9C2-AB5E0EFCE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14374F8-FD51-B274-7F93-B27F4A062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693D24-1EF5-DDE2-FF14-D8BFD050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C954AD-3A3E-6C35-4B4C-EFCC9D1D4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1C3AC35-1918-7FAE-6BD1-F3589C0AC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309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AF9AD7-4C3C-4FCE-E8A4-32783B8CA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F5B8993-4B1F-73C4-7C70-BB2327E94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680909-325E-B891-91D1-1D3D078EE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13C782-2FC3-E4F7-9C94-014E49F97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3530DA-E5EF-209B-07E3-44E66CB68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848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9F2D33-EE6E-8FD0-6840-B345A9AFA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468687-A1E5-7175-9FEC-BA9DA8B285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E92AD15-285D-E580-423C-0A1EB654F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3A5EE00-214B-A8CF-4A3F-0ED5F6CC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F5D43C-089F-4C1B-E808-E3C0BE72A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DED9877-26A6-A857-6BE4-9AE0F9E68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17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DDC45B-9B70-8B88-C106-DC6554292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E3F4C9-804D-A161-425E-C27C02475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5EC9754-27CB-0355-E668-A4D15785F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72EAD41-BE50-BA5E-CD4D-194DA4806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5A0152A-EE3E-CA55-82F3-899C69E11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98055E3-BA07-8F56-2D7C-F97016F2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3F285B3-66B8-53D3-A63E-F7C55C500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EAE501F-D21D-4C88-28B2-23267193A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6731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304EC2-B9D6-3CFD-2650-86C44649F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69B05EE-A631-5DFD-EB2D-B4D467FEC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D59E557-ECE0-3C55-8087-021E53720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B9BF2B5-4CB9-D66E-A690-205729D7B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07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86EAB82-B825-8AD4-978E-3B6D92F8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D384196-B8E0-B3F1-E006-644D53357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25BE8B3-567E-8CEE-BC8C-C252940A5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750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DEAD3-A01A-A5A4-1759-858EEBF65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F621CE-C775-F89D-8A8A-246F6A84F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6F3185E-0B05-F9D1-3A02-5EDC17BEBF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FF1634A-7679-E343-D4A4-59DAB37F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7DBE78-4C99-9F3B-49EA-13B099D33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F1231A6-3670-AAA4-D59D-7945EBCA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172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24CE2D-45B0-C647-7EBC-602C4815F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F8F88DD-C4FF-CF1F-8D1C-F9D99D2570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E191BA9-0C4A-6895-0CED-266A55284A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1AAE9C5-09E4-C961-741B-2A8111BE6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7163F3A-A7FB-A7FC-6D67-39B4FAD32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FF0AC57-FA52-AFB2-46B8-FDE8A7B10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7593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B978D28-8EA2-028B-0E9E-28D79E0D5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1610643-650D-CE49-FFDA-B63D13E89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51ECAA-2008-80B0-0155-0986FF64E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F77B01-CC7F-4BE2-81D6-219C9B6AE032}" type="datetimeFigureOut">
              <a:rPr lang="sv-SE" smtClean="0"/>
              <a:t>2025-09-12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0624AF-0155-DD8F-1104-42E428C4D9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4D83EB0-649F-5F54-CA7A-6BB86EE79A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7654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dobjekt 1" descr="En bild som visar text, logotyp, Teckensnitt, apelsin&#10;&#10;AI-genererat innehåll kan vara felaktigt.">
            <a:extLst>
              <a:ext uri="{FF2B5EF4-FFF2-40B4-BE49-F238E27FC236}">
                <a16:creationId xmlns:a16="http://schemas.microsoft.com/office/drawing/2014/main" id="{201521A9-0818-88AB-76E9-2DAEDDD1F8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2" r="11067" b="1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327E2CD-C106-A759-B2A0-0F2BE6268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37120" y="743447"/>
            <a:ext cx="3944047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sv-SE" sz="5200" dirty="0"/>
              <a:t>Ale Handboll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417F0E5-C413-8197-268E-4E7F7119A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37120" y="4629234"/>
            <a:ext cx="4754879" cy="1485319"/>
          </a:xfrm>
          <a:noFill/>
        </p:spPr>
        <p:txBody>
          <a:bodyPr>
            <a:normAutofit/>
          </a:bodyPr>
          <a:lstStyle/>
          <a:p>
            <a:pPr algn="l"/>
            <a:r>
              <a:rPr lang="sv-SE" sz="2000" b="1" dirty="0"/>
              <a:t>Den orangea vägen</a:t>
            </a:r>
          </a:p>
          <a:p>
            <a:pPr algn="l"/>
            <a:endParaRPr lang="sv-SE" sz="2000" b="1" dirty="0"/>
          </a:p>
          <a:p>
            <a:pPr algn="l"/>
            <a:r>
              <a:rPr lang="sv-SE" sz="2000" b="1" dirty="0"/>
              <a:t>Vår värdegrund, vår riktning, vår framtid </a:t>
            </a:r>
          </a:p>
        </p:txBody>
      </p:sp>
    </p:spTree>
    <p:extLst>
      <p:ext uri="{BB962C8B-B14F-4D97-AF65-F5344CB8AC3E}">
        <p14:creationId xmlns:p14="http://schemas.microsoft.com/office/powerpoint/2010/main" val="2142462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5400"/>
              <a:t>Lag i alla årskullar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66051E7-1A6F-77DA-EF15-F070DAF469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5627789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5000"/>
              <a:t>Ökad klubbkänsla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BD09F8-29EA-254E-F47B-9F7D7D1B1B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612415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4600"/>
              <a:t>Trygga idrottsmiljöer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604ADE9-0D85-10C6-8607-6568E581E3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784643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5400"/>
              <a:t>En förening för alla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EA865A4-5638-D922-E7E1-E987C1F773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70542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3800"/>
              <a:t>Sammanfattning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3FA8A10-3BD5-677D-0390-8C688D6778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64636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4CC97722-BBA5-84A9-AF2F-59A882ECC9F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D9A331B-775C-FC62-5A2E-80DCEF952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" y="0"/>
            <a:ext cx="11805920" cy="1910079"/>
          </a:xfrm>
        </p:spPr>
        <p:txBody>
          <a:bodyPr>
            <a:normAutofit/>
          </a:bodyPr>
          <a:lstStyle/>
          <a:p>
            <a:pPr algn="ctr"/>
            <a:r>
              <a:rPr lang="sv-SE" sz="3700" dirty="0"/>
              <a:t>Idrottens betydelse för individen och samhället</a:t>
            </a:r>
            <a:br>
              <a:rPr lang="sv-SE" sz="2000" dirty="0"/>
            </a:br>
            <a:r>
              <a:rPr lang="en-US" sz="2200" dirty="0" err="1"/>
              <a:t>Idrotten</a:t>
            </a:r>
            <a:r>
              <a:rPr lang="en-US" sz="2200" dirty="0"/>
              <a:t> </a:t>
            </a:r>
            <a:r>
              <a:rPr lang="en-US" sz="2200" dirty="0" err="1"/>
              <a:t>är</a:t>
            </a:r>
            <a:r>
              <a:rPr lang="en-US" sz="2200" dirty="0"/>
              <a:t> </a:t>
            </a:r>
            <a:r>
              <a:rPr lang="en-US" sz="2200" dirty="0" err="1"/>
              <a:t>mer</a:t>
            </a:r>
            <a:r>
              <a:rPr lang="en-US" sz="2200" dirty="0"/>
              <a:t> </a:t>
            </a:r>
            <a:r>
              <a:rPr lang="en-US" sz="2200" dirty="0" err="1"/>
              <a:t>än</a:t>
            </a:r>
            <a:r>
              <a:rPr lang="en-US" sz="2200" dirty="0"/>
              <a:t> </a:t>
            </a:r>
            <a:r>
              <a:rPr lang="en-US" sz="2200" dirty="0" err="1"/>
              <a:t>träning</a:t>
            </a:r>
            <a:r>
              <a:rPr lang="en-US" sz="2200" dirty="0"/>
              <a:t> </a:t>
            </a:r>
            <a:r>
              <a:rPr lang="en-US" sz="2200" dirty="0" err="1"/>
              <a:t>och</a:t>
            </a:r>
            <a:r>
              <a:rPr lang="en-US" sz="2200" dirty="0"/>
              <a:t> </a:t>
            </a:r>
            <a:r>
              <a:rPr lang="en-US" sz="2200" dirty="0" err="1"/>
              <a:t>tävling</a:t>
            </a:r>
            <a:r>
              <a:rPr lang="en-US" sz="2200" dirty="0"/>
              <a:t>. Den </a:t>
            </a:r>
            <a:r>
              <a:rPr lang="en-US" sz="2200" dirty="0" err="1"/>
              <a:t>bygger</a:t>
            </a:r>
            <a:r>
              <a:rPr lang="en-US" sz="2200" dirty="0"/>
              <a:t> </a:t>
            </a:r>
            <a:r>
              <a:rPr lang="en-US" sz="2200" dirty="0" err="1"/>
              <a:t>gemenskap</a:t>
            </a:r>
            <a:r>
              <a:rPr lang="en-US" sz="2200" dirty="0"/>
              <a:t>, </a:t>
            </a:r>
            <a:r>
              <a:rPr lang="en-US" sz="2200" dirty="0" err="1"/>
              <a:t>skapar</a:t>
            </a:r>
            <a:r>
              <a:rPr lang="en-US" sz="2200" dirty="0"/>
              <a:t> </a:t>
            </a:r>
            <a:r>
              <a:rPr lang="en-US" sz="2200" dirty="0" err="1"/>
              <a:t>trygghet</a:t>
            </a:r>
            <a:r>
              <a:rPr lang="en-US" sz="2200" dirty="0"/>
              <a:t> </a:t>
            </a:r>
            <a:r>
              <a:rPr lang="en-US" sz="2200" dirty="0" err="1"/>
              <a:t>och</a:t>
            </a:r>
            <a:r>
              <a:rPr lang="en-US" sz="2200" dirty="0"/>
              <a:t> </a:t>
            </a:r>
            <a:r>
              <a:rPr lang="en-US" sz="2200" dirty="0" err="1"/>
              <a:t>formar</a:t>
            </a:r>
            <a:r>
              <a:rPr lang="en-US" sz="2200" dirty="0"/>
              <a:t> </a:t>
            </a:r>
            <a:r>
              <a:rPr lang="en-US" sz="2200" dirty="0" err="1"/>
              <a:t>människor</a:t>
            </a:r>
            <a:r>
              <a:rPr lang="en-US" sz="2200" dirty="0"/>
              <a:t>. I Ale </a:t>
            </a:r>
            <a:r>
              <a:rPr lang="en-US" sz="2200" dirty="0" err="1"/>
              <a:t>Handboll</a:t>
            </a:r>
            <a:r>
              <a:rPr lang="en-US" sz="2200" dirty="0"/>
              <a:t> ser vi </a:t>
            </a:r>
            <a:r>
              <a:rPr lang="en-US" sz="2200" dirty="0" err="1"/>
              <a:t>varje</a:t>
            </a:r>
            <a:r>
              <a:rPr lang="en-US" sz="2200" dirty="0"/>
              <a:t> </a:t>
            </a:r>
            <a:r>
              <a:rPr lang="en-US" sz="2200" dirty="0" err="1"/>
              <a:t>träningstillfälle</a:t>
            </a:r>
            <a:r>
              <a:rPr lang="en-US" sz="2200" dirty="0"/>
              <a:t> </a:t>
            </a:r>
            <a:r>
              <a:rPr lang="en-US" sz="2200" dirty="0" err="1"/>
              <a:t>som</a:t>
            </a:r>
            <a:r>
              <a:rPr lang="en-US" sz="2200" dirty="0"/>
              <a:t> </a:t>
            </a:r>
            <a:r>
              <a:rPr lang="en-US" sz="2200" dirty="0" err="1"/>
              <a:t>en</a:t>
            </a:r>
            <a:r>
              <a:rPr lang="en-US" sz="2200" dirty="0"/>
              <a:t> </a:t>
            </a:r>
            <a:r>
              <a:rPr lang="en-US" sz="2200" dirty="0" err="1"/>
              <a:t>chans</a:t>
            </a:r>
            <a:r>
              <a:rPr lang="en-US" sz="2200" dirty="0"/>
              <a:t> </a:t>
            </a:r>
            <a:r>
              <a:rPr lang="en-US" sz="2200" dirty="0" err="1"/>
              <a:t>att</a:t>
            </a:r>
            <a:r>
              <a:rPr lang="en-US" sz="2200" dirty="0"/>
              <a:t>:</a:t>
            </a:r>
            <a:br>
              <a:rPr lang="en-US" sz="2000" dirty="0"/>
            </a:br>
            <a:endParaRPr lang="sv-SE" sz="2000" dirty="0"/>
          </a:p>
        </p:txBody>
      </p:sp>
      <p:graphicFrame>
        <p:nvGraphicFramePr>
          <p:cNvPr id="22" name="Platshållare för innehåll 2">
            <a:extLst>
              <a:ext uri="{FF2B5EF4-FFF2-40B4-BE49-F238E27FC236}">
                <a16:creationId xmlns:a16="http://schemas.microsoft.com/office/drawing/2014/main" id="{85529567-F93D-4F5E-1149-717B642303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024120"/>
              </p:ext>
            </p:extLst>
          </p:nvPr>
        </p:nvGraphicFramePr>
        <p:xfrm>
          <a:off x="172720" y="1423358"/>
          <a:ext cx="11846560" cy="5270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42470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4CC97722-BBA5-84A9-AF2F-59A882ECC9F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730"/>
          <a:stretch>
            <a:fillRect/>
          </a:stretch>
        </p:blipFill>
        <p:spPr>
          <a:xfrm>
            <a:off x="20" y="172721"/>
            <a:ext cx="12191980" cy="6990867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64081919-8270-E2EA-5C4A-C253FE0503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2516"/>
              </p:ext>
            </p:extLst>
          </p:nvPr>
        </p:nvGraphicFramePr>
        <p:xfrm>
          <a:off x="213360" y="1503680"/>
          <a:ext cx="11836400" cy="518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ubrik 1">
            <a:extLst>
              <a:ext uri="{FF2B5EF4-FFF2-40B4-BE49-F238E27FC236}">
                <a16:creationId xmlns:a16="http://schemas.microsoft.com/office/drawing/2014/main" id="{1F28FB24-84BD-280B-E609-9DBBA16EFB1E}"/>
              </a:ext>
            </a:extLst>
          </p:cNvPr>
          <p:cNvSpPr txBox="1">
            <a:spLocks/>
          </p:cNvSpPr>
          <p:nvPr/>
        </p:nvSpPr>
        <p:spPr>
          <a:xfrm>
            <a:off x="289560" y="447040"/>
            <a:ext cx="116128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dirty="0"/>
              <a:t>Vad är föreningsliv?</a:t>
            </a:r>
          </a:p>
          <a:p>
            <a:pPr algn="ctr"/>
            <a:r>
              <a:rPr lang="en-US" sz="3200" dirty="0" err="1"/>
              <a:t>Föreningslivet</a:t>
            </a:r>
            <a:r>
              <a:rPr lang="en-US" sz="3200" dirty="0"/>
              <a:t> </a:t>
            </a:r>
            <a:r>
              <a:rPr lang="en-US" sz="3200" dirty="0" err="1"/>
              <a:t>är</a:t>
            </a:r>
            <a:r>
              <a:rPr lang="en-US" sz="3200" dirty="0"/>
              <a:t> </a:t>
            </a:r>
            <a:r>
              <a:rPr lang="en-US" sz="3200" dirty="0" err="1"/>
              <a:t>hjärtat</a:t>
            </a:r>
            <a:r>
              <a:rPr lang="en-US" sz="3200" dirty="0"/>
              <a:t> i Ale </a:t>
            </a:r>
            <a:r>
              <a:rPr lang="en-US" sz="3200" dirty="0" err="1"/>
              <a:t>Handboll</a:t>
            </a:r>
            <a:r>
              <a:rPr lang="en-US" sz="3200" dirty="0"/>
              <a:t> – det </a:t>
            </a:r>
            <a:r>
              <a:rPr lang="en-US" sz="3200" dirty="0" err="1"/>
              <a:t>som</a:t>
            </a:r>
            <a:r>
              <a:rPr lang="en-US" sz="3200" dirty="0"/>
              <a:t> </a:t>
            </a:r>
            <a:r>
              <a:rPr lang="en-US" sz="3200" dirty="0" err="1"/>
              <a:t>gör</a:t>
            </a:r>
            <a:r>
              <a:rPr lang="en-US" sz="3200" dirty="0"/>
              <a:t> </a:t>
            </a:r>
            <a:r>
              <a:rPr lang="en-US" sz="3200" dirty="0" err="1"/>
              <a:t>att</a:t>
            </a:r>
            <a:r>
              <a:rPr lang="en-US" sz="3200" dirty="0"/>
              <a:t> </a:t>
            </a:r>
            <a:r>
              <a:rPr lang="en-US" sz="3200" dirty="0" err="1"/>
              <a:t>vår</a:t>
            </a:r>
            <a:r>
              <a:rPr lang="en-US" sz="3200" dirty="0"/>
              <a:t> </a:t>
            </a:r>
            <a:r>
              <a:rPr lang="en-US" sz="3200" dirty="0" err="1"/>
              <a:t>verksamhet</a:t>
            </a:r>
            <a:r>
              <a:rPr lang="en-US" sz="3200" dirty="0"/>
              <a:t> </a:t>
            </a:r>
            <a:r>
              <a:rPr lang="en-US" sz="3200" dirty="0" err="1"/>
              <a:t>fungerar</a:t>
            </a:r>
            <a:r>
              <a:rPr lang="en-US" sz="3200" dirty="0"/>
              <a:t> </a:t>
            </a:r>
            <a:r>
              <a:rPr lang="en-US" sz="3200" dirty="0" err="1"/>
              <a:t>och</a:t>
            </a:r>
            <a:r>
              <a:rPr lang="en-US" sz="3200" dirty="0"/>
              <a:t> </a:t>
            </a:r>
            <a:r>
              <a:rPr lang="en-US" sz="3200" dirty="0" err="1"/>
              <a:t>blomstrar</a:t>
            </a:r>
            <a:r>
              <a:rPr lang="en-US" sz="3200" dirty="0"/>
              <a:t>. Det </a:t>
            </a:r>
            <a:r>
              <a:rPr lang="en-US" sz="3200" dirty="0" err="1"/>
              <a:t>är</a:t>
            </a:r>
            <a:r>
              <a:rPr lang="en-US" sz="3200" dirty="0"/>
              <a:t> </a:t>
            </a:r>
            <a:r>
              <a:rPr lang="en-US" sz="3200" dirty="0" err="1"/>
              <a:t>mer</a:t>
            </a:r>
            <a:r>
              <a:rPr lang="en-US" sz="3200" dirty="0"/>
              <a:t> </a:t>
            </a:r>
            <a:r>
              <a:rPr lang="en-US" sz="3200" dirty="0" err="1"/>
              <a:t>än</a:t>
            </a:r>
            <a:r>
              <a:rPr lang="en-US" sz="3200" dirty="0"/>
              <a:t> matcher </a:t>
            </a:r>
            <a:r>
              <a:rPr lang="en-US" sz="3200" dirty="0" err="1"/>
              <a:t>och</a:t>
            </a:r>
            <a:r>
              <a:rPr lang="en-US" sz="3200" dirty="0"/>
              <a:t> </a:t>
            </a:r>
            <a:r>
              <a:rPr lang="en-US" sz="3200" dirty="0" err="1"/>
              <a:t>träningar</a:t>
            </a:r>
            <a:r>
              <a:rPr lang="en-US" sz="3200" dirty="0"/>
              <a:t>. Det </a:t>
            </a:r>
            <a:r>
              <a:rPr lang="en-US" sz="3200" dirty="0" err="1"/>
              <a:t>handlar</a:t>
            </a:r>
            <a:r>
              <a:rPr lang="en-US" sz="3200" dirty="0"/>
              <a:t> om:</a:t>
            </a:r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9054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2C4E95A-DFC0-6B19-BAA0-45DFBEFFF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4600" b="1" dirty="0"/>
              <a:t>Vad står Ale Handboll för – Vår värdegrund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C89E95-CD17-8D81-2826-311E13672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0" lang="sv-SE" altLang="sv-SE" sz="2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Ale Handboll – där alla får växa genom glädje, gemenskap och handboll.</a:t>
            </a:r>
          </a:p>
          <a:p>
            <a:pPr marL="0" indent="0">
              <a:buNone/>
            </a:pPr>
            <a:endParaRPr lang="sv-SE" sz="2200" b="1" dirty="0"/>
          </a:p>
          <a:p>
            <a:r>
              <a:rPr lang="sv-SE" sz="2400" b="1" dirty="0"/>
              <a:t>Glädje</a:t>
            </a:r>
            <a:r>
              <a:rPr lang="sv-SE" sz="2400" dirty="0"/>
              <a:t> – för att det är kul att spela och vara med.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b="1" dirty="0"/>
              <a:t>Gemenskap</a:t>
            </a:r>
            <a:r>
              <a:rPr lang="sv-SE" sz="2400" dirty="0"/>
              <a:t> – vi hejar på varandra, både på och utanför planen.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b="1" dirty="0"/>
              <a:t>Engagemang</a:t>
            </a:r>
            <a:r>
              <a:rPr lang="sv-SE" sz="2400" dirty="0"/>
              <a:t> – vi hjälps åt – spelare, ledare och föräldrar.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b="1" dirty="0"/>
              <a:t>Respekt</a:t>
            </a:r>
            <a:r>
              <a:rPr lang="sv-SE" sz="2400" dirty="0"/>
              <a:t> – för varandra, domare, motståndare och spelet.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b="1" dirty="0"/>
              <a:t>Utveckling</a:t>
            </a:r>
            <a:r>
              <a:rPr lang="sv-SE" sz="2400" dirty="0"/>
              <a:t> – både på handbollsplanen och som människor.</a:t>
            </a:r>
          </a:p>
          <a:p>
            <a:pPr marL="0" indent="0">
              <a:buNone/>
            </a:pPr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3310268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3184AE2-BAA6-E4FD-8AB2-08930027D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b="1" dirty="0"/>
              <a:t>Vår verksamhet</a:t>
            </a:r>
            <a:r>
              <a:rPr lang="sv-SE" sz="5400" dirty="0"/>
              <a:t> 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A9B3AC3-AB2D-3DB3-90AE-2573CC262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764714"/>
          </a:xfrm>
        </p:spPr>
        <p:txBody>
          <a:bodyPr>
            <a:normAutofit/>
          </a:bodyPr>
          <a:lstStyle/>
          <a:p>
            <a:r>
              <a:rPr lang="sv-SE" sz="2400" dirty="0"/>
              <a:t>Boll &amp; lek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Handbollsskola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Ungdomslag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Seniorlag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Gå-handboll 60+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Cuper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Ledarutbildning, domarsatsning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Föräldraengagemang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Samarbeten med skola/samhälle</a:t>
            </a:r>
          </a:p>
          <a:p>
            <a:pPr marL="0" indent="0">
              <a:buNone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420238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16F399E-BE26-0A3B-F599-8C0D628C1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b="1" dirty="0"/>
              <a:t>Vår målsättning som klubb</a:t>
            </a:r>
            <a:endParaRPr lang="sv-SE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6E196FA-1937-C950-6B1E-F8A28AB1A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3"/>
            <a:ext cx="10515600" cy="4563491"/>
          </a:xfrm>
        </p:spPr>
        <p:txBody>
          <a:bodyPr>
            <a:normAutofit fontScale="92500" lnSpcReduction="10000"/>
          </a:bodyPr>
          <a:lstStyle/>
          <a:p>
            <a:r>
              <a:rPr lang="sv-SE" sz="2600" dirty="0"/>
              <a:t>Ale Handboll ska vara en trygg, rolig och utvecklande plats – för alla.</a:t>
            </a:r>
          </a:p>
          <a:p>
            <a:pPr marL="0" indent="0">
              <a:buNone/>
            </a:pPr>
            <a:r>
              <a:rPr lang="sv-SE" sz="2600" dirty="0"/>
              <a:t>Vi vill: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600" dirty="0"/>
              <a:t>Ge </a:t>
            </a:r>
            <a:r>
              <a:rPr lang="sv-SE" sz="2600" b="1" dirty="0"/>
              <a:t>barn och unga</a:t>
            </a:r>
            <a:r>
              <a:rPr lang="sv-SE" sz="2600" dirty="0"/>
              <a:t> möjlighet att växa genom handbollen – både som spelare och människor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600" dirty="0"/>
              <a:t>Skapa </a:t>
            </a:r>
            <a:r>
              <a:rPr lang="sv-SE" sz="2600" b="1" dirty="0"/>
              <a:t>engagemang och stolthet</a:t>
            </a:r>
            <a:r>
              <a:rPr lang="sv-SE" sz="2600" dirty="0"/>
              <a:t> hos ledare, föräldrar och supportrar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600" dirty="0"/>
              <a:t>Vara en </a:t>
            </a:r>
            <a:r>
              <a:rPr lang="sv-SE" sz="2600" b="1" dirty="0"/>
              <a:t>inkluderande förening</a:t>
            </a:r>
            <a:r>
              <a:rPr lang="sv-SE" sz="2600" dirty="0"/>
              <a:t> där alla känner sig välkomna, oavsett bakgrund eller erfarenhet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600" dirty="0"/>
              <a:t>Erbjuda en </a:t>
            </a:r>
            <a:r>
              <a:rPr lang="sv-SE" sz="2600" b="1" dirty="0"/>
              <a:t>meningsfull fritid</a:t>
            </a:r>
            <a:r>
              <a:rPr lang="sv-SE" sz="2600" dirty="0"/>
              <a:t> där rörelse, gemenskap och glädje står i centrum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600" dirty="0"/>
              <a:t>Arbeta långsiktigt med </a:t>
            </a:r>
            <a:r>
              <a:rPr lang="sv-SE" sz="2600" b="1" dirty="0"/>
              <a:t>utbildning, förebilder och föreningskultur</a:t>
            </a:r>
            <a:endParaRPr lang="sv-SE" sz="2600" dirty="0"/>
          </a:p>
          <a:p>
            <a:r>
              <a:rPr lang="sv-SE" sz="2600" b="1" dirty="0"/>
              <a:t>Vi tror på kraften i laget – på och utanför planen.</a:t>
            </a:r>
            <a:endParaRPr lang="sv-SE" sz="26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523215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CFEDF40-322F-73CC-E9A5-4A3D91DBE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Vår vison 2025/26</a:t>
            </a:r>
            <a:endParaRPr lang="en-US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95A54BB-035C-BC17-AB41-907DB4931DA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5442413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4108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5400"/>
              <a:t>Utbilda tränare på flera nivåer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3589B67-B2AD-544B-3C69-5F03384040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080704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3800"/>
              <a:t>Utbilda ungdomsledare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AABE6D6-3828-68B9-603F-511F97F24B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286979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990c62a-6e43-4f27-a75d-cea6c115c0af}" enabled="0" method="" siteId="{e990c62a-6e43-4f27-a75d-cea6c115c0a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6695</TotalTime>
  <Words>593</Words>
  <Application>Microsoft Office PowerPoint</Application>
  <PresentationFormat>Bredbild</PresentationFormat>
  <Paragraphs>86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Office-tema</vt:lpstr>
      <vt:lpstr>Ale Handboll</vt:lpstr>
      <vt:lpstr>Idrottens betydelse för individen och samhället Idrotten är mer än träning och tävling. Den bygger gemenskap, skapar trygghet och formar människor. I Ale Handboll ser vi varje träningstillfälle som en chans att: </vt:lpstr>
      <vt:lpstr>PowerPoint-presentation</vt:lpstr>
      <vt:lpstr>Vad står Ale Handboll för – Vår värdegrund </vt:lpstr>
      <vt:lpstr>Vår verksamhet </vt:lpstr>
      <vt:lpstr>Vår målsättning som klubb</vt:lpstr>
      <vt:lpstr>Vår vison 2025/26</vt:lpstr>
      <vt:lpstr>Utbilda tränare på flera nivåer</vt:lpstr>
      <vt:lpstr>Utbilda ungdomsledare</vt:lpstr>
      <vt:lpstr>Lag i alla årskullar</vt:lpstr>
      <vt:lpstr>Ökad klubbkänsla</vt:lpstr>
      <vt:lpstr>Trygga idrottsmiljöer</vt:lpstr>
      <vt:lpstr>En förening för alla</vt:lpstr>
      <vt:lpstr>Sammanfattning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Bill</dc:creator>
  <cp:lastModifiedBy>Maria Bill</cp:lastModifiedBy>
  <cp:revision>3</cp:revision>
  <dcterms:created xsi:type="dcterms:W3CDTF">2025-05-17T08:39:42Z</dcterms:created>
  <dcterms:modified xsi:type="dcterms:W3CDTF">2025-09-12T16:48:06Z</dcterms:modified>
</cp:coreProperties>
</file>